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4" r:id="rId4"/>
    <p:sldId id="260" r:id="rId5"/>
    <p:sldId id="269" r:id="rId6"/>
    <p:sldId id="273" r:id="rId7"/>
    <p:sldId id="276" r:id="rId8"/>
    <p:sldId id="261" r:id="rId9"/>
    <p:sldId id="274" r:id="rId10"/>
    <p:sldId id="275" r:id="rId11"/>
    <p:sldId id="265" r:id="rId12"/>
    <p:sldId id="267" r:id="rId13"/>
    <p:sldId id="270" r:id="rId14"/>
    <p:sldId id="272" r:id="rId15"/>
  </p:sldIdLst>
  <p:sldSz cx="13208000" cy="9906000"/>
  <p:notesSz cx="6797675" cy="992663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4648"/>
  </p:normalViewPr>
  <p:slideViewPr>
    <p:cSldViewPr>
      <p:cViewPr varScale="1">
        <p:scale>
          <a:sx n="108" d="100"/>
          <a:sy n="108" d="100"/>
        </p:scale>
        <p:origin x="163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12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A6C93-7E5A-4B4F-BE5A-F5C1B82CEAB9}" type="doc">
      <dgm:prSet loTypeId="urn:microsoft.com/office/officeart/2005/8/layout/venn3" loCatId="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142BF73A-92D7-1549-9173-5446164D917A}">
      <dgm:prSet phldrT="[Text]" custT="1"/>
      <dgm:spPr/>
      <dgm:t>
        <a:bodyPr/>
        <a:lstStyle/>
        <a:p>
          <a:pPr algn="ctr"/>
          <a:r>
            <a:rPr lang="de-DE" sz="1400" dirty="0">
              <a:latin typeface="Chalkduster" panose="03050602040202020205" pitchFamily="66" charset="77"/>
            </a:rPr>
            <a:t>Sprechstück kennenlernen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E34AD4D-652E-1446-9814-09198C0DA7B7}" type="parTrans" cxnId="{678AD96F-46B0-1A4D-983A-A45785E3BF67}">
      <dgm:prSet/>
      <dgm:spPr/>
      <dgm:t>
        <a:bodyPr/>
        <a:lstStyle/>
        <a:p>
          <a:endParaRPr lang="de-DE"/>
        </a:p>
      </dgm:t>
    </dgm:pt>
    <dgm:pt modelId="{315A5727-B525-EA4A-8183-E0FFFD97CED7}" type="sibTrans" cxnId="{678AD96F-46B0-1A4D-983A-A45785E3BF67}">
      <dgm:prSet/>
      <dgm:spPr/>
      <dgm:t>
        <a:bodyPr/>
        <a:lstStyle/>
        <a:p>
          <a:endParaRPr lang="de-DE"/>
        </a:p>
      </dgm:t>
    </dgm:pt>
    <dgm:pt modelId="{9260D0B7-C715-9048-90BA-42583EC3813C}">
      <dgm:prSet phldrT="[Text]" custT="1"/>
      <dgm:spPr/>
      <dgm:t>
        <a:bodyPr/>
        <a:lstStyle/>
        <a:p>
          <a:r>
            <a:rPr lang="de-DE" sz="1300" dirty="0">
              <a:latin typeface="Chalkduster" panose="03050602040202020205" pitchFamily="66" charset="77"/>
            </a:rPr>
            <a:t>Erste Audioaufnahme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EADC2A6-0265-B94E-9F2B-4BC7FE05391B}" type="parTrans" cxnId="{9C7B7F08-D4DF-3649-90E1-9141A4DE6A9C}">
      <dgm:prSet/>
      <dgm:spPr/>
      <dgm:t>
        <a:bodyPr/>
        <a:lstStyle/>
        <a:p>
          <a:endParaRPr lang="de-DE"/>
        </a:p>
      </dgm:t>
    </dgm:pt>
    <dgm:pt modelId="{66C5765C-6004-E444-8F38-46AA00CF4BF4}" type="sibTrans" cxnId="{9C7B7F08-D4DF-3649-90E1-9141A4DE6A9C}">
      <dgm:prSet/>
      <dgm:spPr/>
      <dgm:t>
        <a:bodyPr/>
        <a:lstStyle/>
        <a:p>
          <a:endParaRPr lang="de-DE"/>
        </a:p>
      </dgm:t>
    </dgm:pt>
    <dgm:pt modelId="{4E08DDDE-1BEC-E14B-B1F2-8182CFA83E0D}">
      <dgm:prSet phldrT="[Text]"/>
      <dgm:spPr/>
      <dgm:t>
        <a:bodyPr/>
        <a:lstStyle/>
        <a:p>
          <a:r>
            <a:rPr lang="de-DE" dirty="0">
              <a:latin typeface="Chalkduster" panose="03050602040202020205" pitchFamily="66" charset="77"/>
            </a:rPr>
            <a:t>Sprechstück umdichten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B74E855-385E-9048-A0EA-3F06091A2FDE}" type="parTrans" cxnId="{8F41ABE9-36AE-FD44-AA4B-EDD19BEE30F6}">
      <dgm:prSet/>
      <dgm:spPr/>
      <dgm:t>
        <a:bodyPr/>
        <a:lstStyle/>
        <a:p>
          <a:endParaRPr lang="de-DE"/>
        </a:p>
      </dgm:t>
    </dgm:pt>
    <dgm:pt modelId="{01D0427D-60CC-B745-ADE3-270E8949BE27}" type="sibTrans" cxnId="{8F41ABE9-36AE-FD44-AA4B-EDD19BEE30F6}">
      <dgm:prSet/>
      <dgm:spPr/>
      <dgm:t>
        <a:bodyPr/>
        <a:lstStyle/>
        <a:p>
          <a:endParaRPr lang="de-DE"/>
        </a:p>
      </dgm:t>
    </dgm:pt>
    <dgm:pt modelId="{2FF2A1BE-64A4-0C45-8B92-CED333D8B11F}">
      <dgm:prSet phldrT="[Text]" custT="1"/>
      <dgm:spPr/>
      <dgm:t>
        <a:bodyPr/>
        <a:lstStyle/>
        <a:p>
          <a:r>
            <a:rPr lang="de-DE" sz="1350" dirty="0">
              <a:latin typeface="Chalkduster" panose="03050602040202020205" pitchFamily="66" charset="77"/>
            </a:rPr>
            <a:t>Audioaufnahme des eigenen Textes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68D3FA9-379C-0B43-AFCC-52691613E83D}" type="parTrans" cxnId="{7AE0AC7F-2D61-9945-9402-01DE7C119A78}">
      <dgm:prSet/>
      <dgm:spPr/>
      <dgm:t>
        <a:bodyPr/>
        <a:lstStyle/>
        <a:p>
          <a:endParaRPr lang="de-DE"/>
        </a:p>
      </dgm:t>
    </dgm:pt>
    <dgm:pt modelId="{44C101E1-6E08-FD4C-80D5-229795273CE9}" type="sibTrans" cxnId="{7AE0AC7F-2D61-9945-9402-01DE7C119A78}">
      <dgm:prSet/>
      <dgm:spPr/>
      <dgm:t>
        <a:bodyPr/>
        <a:lstStyle/>
        <a:p>
          <a:endParaRPr lang="de-DE"/>
        </a:p>
      </dgm:t>
    </dgm:pt>
    <dgm:pt modelId="{BD1165EB-8E49-9741-A472-ACE4B3C45E26}">
      <dgm:prSet/>
      <dgm:spPr/>
      <dgm:t>
        <a:bodyPr/>
        <a:lstStyle/>
        <a:p>
          <a:r>
            <a:rPr lang="de-DE" dirty="0">
              <a:latin typeface="Chalkduster" panose="03050602040202020205" pitchFamily="66" charset="77"/>
            </a:rPr>
            <a:t>Vorstellung der Ergebnisse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73980A-4445-574E-9B5C-B2BCE0D90D99}" type="parTrans" cxnId="{2B467665-D54C-1542-BF35-C8BD936DC297}">
      <dgm:prSet/>
      <dgm:spPr/>
      <dgm:t>
        <a:bodyPr/>
        <a:lstStyle/>
        <a:p>
          <a:endParaRPr lang="de-DE"/>
        </a:p>
      </dgm:t>
    </dgm:pt>
    <dgm:pt modelId="{B78932BE-4E69-174D-A30C-D0F14D282583}" type="sibTrans" cxnId="{2B467665-D54C-1542-BF35-C8BD936DC297}">
      <dgm:prSet/>
      <dgm:spPr/>
      <dgm:t>
        <a:bodyPr/>
        <a:lstStyle/>
        <a:p>
          <a:endParaRPr lang="de-DE"/>
        </a:p>
      </dgm:t>
    </dgm:pt>
    <dgm:pt modelId="{BC21EBF9-B962-C545-A96B-F31F4856C421}">
      <dgm:prSet/>
      <dgm:spPr/>
      <dgm:t>
        <a:bodyPr/>
        <a:lstStyle/>
        <a:p>
          <a:pPr algn="l"/>
          <a:endParaRPr lang="de-DE" sz="900" dirty="0"/>
        </a:p>
      </dgm:t>
    </dgm:pt>
    <dgm:pt modelId="{53223603-7CEA-7E45-92E4-B792BF2209BA}" type="parTrans" cxnId="{A7EDC30C-728D-824F-A143-315CB8F52CB8}">
      <dgm:prSet/>
      <dgm:spPr/>
      <dgm:t>
        <a:bodyPr/>
        <a:lstStyle/>
        <a:p>
          <a:endParaRPr lang="de-DE"/>
        </a:p>
      </dgm:t>
    </dgm:pt>
    <dgm:pt modelId="{BC70B66A-88F6-234C-B9CC-9C7104EE300E}" type="sibTrans" cxnId="{A7EDC30C-728D-824F-A143-315CB8F52CB8}">
      <dgm:prSet/>
      <dgm:spPr/>
      <dgm:t>
        <a:bodyPr/>
        <a:lstStyle/>
        <a:p>
          <a:endParaRPr lang="de-DE"/>
        </a:p>
      </dgm:t>
    </dgm:pt>
    <dgm:pt modelId="{AA99DE51-25AA-ED44-BCC4-872EA2C3779F}" type="pres">
      <dgm:prSet presAssocID="{8CBA6C93-7E5A-4B4F-BE5A-F5C1B82CEAB9}" presName="Name0" presStyleCnt="0">
        <dgm:presLayoutVars>
          <dgm:dir/>
          <dgm:resizeHandles val="exact"/>
        </dgm:presLayoutVars>
      </dgm:prSet>
      <dgm:spPr/>
    </dgm:pt>
    <dgm:pt modelId="{E78EC861-57EE-1840-B75F-0AB723DE91EC}" type="pres">
      <dgm:prSet presAssocID="{142BF73A-92D7-1549-9173-5446164D917A}" presName="Name5" presStyleLbl="vennNode1" presStyleIdx="0" presStyleCnt="5">
        <dgm:presLayoutVars>
          <dgm:bulletEnabled val="1"/>
        </dgm:presLayoutVars>
      </dgm:prSet>
      <dgm:spPr/>
    </dgm:pt>
    <dgm:pt modelId="{6602F873-F10A-EB44-8F58-A5E3CD519499}" type="pres">
      <dgm:prSet presAssocID="{315A5727-B525-EA4A-8183-E0FFFD97CED7}" presName="space" presStyleCnt="0"/>
      <dgm:spPr/>
    </dgm:pt>
    <dgm:pt modelId="{14ACAA6A-7033-CD41-A996-EE9F8754A692}" type="pres">
      <dgm:prSet presAssocID="{9260D0B7-C715-9048-90BA-42583EC3813C}" presName="Name5" presStyleLbl="vennNode1" presStyleIdx="1" presStyleCnt="5">
        <dgm:presLayoutVars>
          <dgm:bulletEnabled val="1"/>
        </dgm:presLayoutVars>
      </dgm:prSet>
      <dgm:spPr/>
    </dgm:pt>
    <dgm:pt modelId="{80A4B246-27E6-0D4A-9314-734EEBDA5037}" type="pres">
      <dgm:prSet presAssocID="{66C5765C-6004-E444-8F38-46AA00CF4BF4}" presName="space" presStyleCnt="0"/>
      <dgm:spPr/>
    </dgm:pt>
    <dgm:pt modelId="{7AFE397B-6681-3E49-AC3D-68B1A0596659}" type="pres">
      <dgm:prSet presAssocID="{4E08DDDE-1BEC-E14B-B1F2-8182CFA83E0D}" presName="Name5" presStyleLbl="vennNode1" presStyleIdx="2" presStyleCnt="5">
        <dgm:presLayoutVars>
          <dgm:bulletEnabled val="1"/>
        </dgm:presLayoutVars>
      </dgm:prSet>
      <dgm:spPr/>
    </dgm:pt>
    <dgm:pt modelId="{319C3CD8-DF53-6C41-B47B-572A620BEC4F}" type="pres">
      <dgm:prSet presAssocID="{01D0427D-60CC-B745-ADE3-270E8949BE27}" presName="space" presStyleCnt="0"/>
      <dgm:spPr/>
    </dgm:pt>
    <dgm:pt modelId="{74C852B2-4A9A-9944-918E-279B3E48AA11}" type="pres">
      <dgm:prSet presAssocID="{2FF2A1BE-64A4-0C45-8B92-CED333D8B11F}" presName="Name5" presStyleLbl="vennNode1" presStyleIdx="3" presStyleCnt="5">
        <dgm:presLayoutVars>
          <dgm:bulletEnabled val="1"/>
        </dgm:presLayoutVars>
      </dgm:prSet>
      <dgm:spPr/>
    </dgm:pt>
    <dgm:pt modelId="{F5A6ECCF-4486-314B-B579-182E29BD31C9}" type="pres">
      <dgm:prSet presAssocID="{44C101E1-6E08-FD4C-80D5-229795273CE9}" presName="space" presStyleCnt="0"/>
      <dgm:spPr/>
    </dgm:pt>
    <dgm:pt modelId="{8C6E01BF-8CAA-044C-BDCA-94FB5BB6C65B}" type="pres">
      <dgm:prSet presAssocID="{BD1165EB-8E49-9741-A472-ACE4B3C45E2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9C7B7F08-D4DF-3649-90E1-9141A4DE6A9C}" srcId="{8CBA6C93-7E5A-4B4F-BE5A-F5C1B82CEAB9}" destId="{9260D0B7-C715-9048-90BA-42583EC3813C}" srcOrd="1" destOrd="0" parTransId="{9EADC2A6-0265-B94E-9F2B-4BC7FE05391B}" sibTransId="{66C5765C-6004-E444-8F38-46AA00CF4BF4}"/>
    <dgm:cxn modelId="{A7EDC30C-728D-824F-A143-315CB8F52CB8}" srcId="{142BF73A-92D7-1549-9173-5446164D917A}" destId="{BC21EBF9-B962-C545-A96B-F31F4856C421}" srcOrd="0" destOrd="0" parTransId="{53223603-7CEA-7E45-92E4-B792BF2209BA}" sibTransId="{BC70B66A-88F6-234C-B9CC-9C7104EE300E}"/>
    <dgm:cxn modelId="{DDC24711-5E81-BE45-82D9-2CB63D8FB52E}" type="presOf" srcId="{8CBA6C93-7E5A-4B4F-BE5A-F5C1B82CEAB9}" destId="{AA99DE51-25AA-ED44-BCC4-872EA2C3779F}" srcOrd="0" destOrd="0" presId="urn:microsoft.com/office/officeart/2005/8/layout/venn3"/>
    <dgm:cxn modelId="{EF9F1528-3882-834F-B26C-6541106F6E50}" type="presOf" srcId="{2FF2A1BE-64A4-0C45-8B92-CED333D8B11F}" destId="{74C852B2-4A9A-9944-918E-279B3E48AA11}" srcOrd="0" destOrd="0" presId="urn:microsoft.com/office/officeart/2005/8/layout/venn3"/>
    <dgm:cxn modelId="{2B467665-D54C-1542-BF35-C8BD936DC297}" srcId="{8CBA6C93-7E5A-4B4F-BE5A-F5C1B82CEAB9}" destId="{BD1165EB-8E49-9741-A472-ACE4B3C45E26}" srcOrd="4" destOrd="0" parTransId="{E873980A-4445-574E-9B5C-B2BCE0D90D99}" sibTransId="{B78932BE-4E69-174D-A30C-D0F14D282583}"/>
    <dgm:cxn modelId="{8235686A-DA12-9B46-86DC-4CC2AEE224F9}" type="presOf" srcId="{BD1165EB-8E49-9741-A472-ACE4B3C45E26}" destId="{8C6E01BF-8CAA-044C-BDCA-94FB5BB6C65B}" srcOrd="0" destOrd="0" presId="urn:microsoft.com/office/officeart/2005/8/layout/venn3"/>
    <dgm:cxn modelId="{D3F4EB4D-73DA-EE4B-A644-6227946CCD5F}" type="presOf" srcId="{9260D0B7-C715-9048-90BA-42583EC3813C}" destId="{14ACAA6A-7033-CD41-A996-EE9F8754A692}" srcOrd="0" destOrd="0" presId="urn:microsoft.com/office/officeart/2005/8/layout/venn3"/>
    <dgm:cxn modelId="{678AD96F-46B0-1A4D-983A-A45785E3BF67}" srcId="{8CBA6C93-7E5A-4B4F-BE5A-F5C1B82CEAB9}" destId="{142BF73A-92D7-1549-9173-5446164D917A}" srcOrd="0" destOrd="0" parTransId="{5E34AD4D-652E-1446-9814-09198C0DA7B7}" sibTransId="{315A5727-B525-EA4A-8183-E0FFFD97CED7}"/>
    <dgm:cxn modelId="{115B4F7B-FF58-004E-A7E9-C3395991AA70}" type="presOf" srcId="{4E08DDDE-1BEC-E14B-B1F2-8182CFA83E0D}" destId="{7AFE397B-6681-3E49-AC3D-68B1A0596659}" srcOrd="0" destOrd="0" presId="urn:microsoft.com/office/officeart/2005/8/layout/venn3"/>
    <dgm:cxn modelId="{7AE0AC7F-2D61-9945-9402-01DE7C119A78}" srcId="{8CBA6C93-7E5A-4B4F-BE5A-F5C1B82CEAB9}" destId="{2FF2A1BE-64A4-0C45-8B92-CED333D8B11F}" srcOrd="3" destOrd="0" parTransId="{768D3FA9-379C-0B43-AFCC-52691613E83D}" sibTransId="{44C101E1-6E08-FD4C-80D5-229795273CE9}"/>
    <dgm:cxn modelId="{8F41ABE9-36AE-FD44-AA4B-EDD19BEE30F6}" srcId="{8CBA6C93-7E5A-4B4F-BE5A-F5C1B82CEAB9}" destId="{4E08DDDE-1BEC-E14B-B1F2-8182CFA83E0D}" srcOrd="2" destOrd="0" parTransId="{8B74E855-385E-9048-A0EA-3F06091A2FDE}" sibTransId="{01D0427D-60CC-B745-ADE3-270E8949BE27}"/>
    <dgm:cxn modelId="{E35902EE-5C2D-154E-8DF3-2EE45BC9E2AB}" type="presOf" srcId="{BC21EBF9-B962-C545-A96B-F31F4856C421}" destId="{E78EC861-57EE-1840-B75F-0AB723DE91EC}" srcOrd="0" destOrd="1" presId="urn:microsoft.com/office/officeart/2005/8/layout/venn3"/>
    <dgm:cxn modelId="{AB7823F5-2789-3344-ACE2-FCC2C0A50DA3}" type="presOf" srcId="{142BF73A-92D7-1549-9173-5446164D917A}" destId="{E78EC861-57EE-1840-B75F-0AB723DE91EC}" srcOrd="0" destOrd="0" presId="urn:microsoft.com/office/officeart/2005/8/layout/venn3"/>
    <dgm:cxn modelId="{FC7D23B6-FA46-1E43-BE75-4B37064AE600}" type="presParOf" srcId="{AA99DE51-25AA-ED44-BCC4-872EA2C3779F}" destId="{E78EC861-57EE-1840-B75F-0AB723DE91EC}" srcOrd="0" destOrd="0" presId="urn:microsoft.com/office/officeart/2005/8/layout/venn3"/>
    <dgm:cxn modelId="{C7A1D814-89BB-1640-8CC7-639EE6BD3B13}" type="presParOf" srcId="{AA99DE51-25AA-ED44-BCC4-872EA2C3779F}" destId="{6602F873-F10A-EB44-8F58-A5E3CD519499}" srcOrd="1" destOrd="0" presId="urn:microsoft.com/office/officeart/2005/8/layout/venn3"/>
    <dgm:cxn modelId="{EF4873FD-373A-CE48-82E2-087721F62E0B}" type="presParOf" srcId="{AA99DE51-25AA-ED44-BCC4-872EA2C3779F}" destId="{14ACAA6A-7033-CD41-A996-EE9F8754A692}" srcOrd="2" destOrd="0" presId="urn:microsoft.com/office/officeart/2005/8/layout/venn3"/>
    <dgm:cxn modelId="{D5BA9C17-DE24-6241-A99B-74417ACA8E93}" type="presParOf" srcId="{AA99DE51-25AA-ED44-BCC4-872EA2C3779F}" destId="{80A4B246-27E6-0D4A-9314-734EEBDA5037}" srcOrd="3" destOrd="0" presId="urn:microsoft.com/office/officeart/2005/8/layout/venn3"/>
    <dgm:cxn modelId="{686572F3-79D3-C54F-9422-A9B0E6612FE6}" type="presParOf" srcId="{AA99DE51-25AA-ED44-BCC4-872EA2C3779F}" destId="{7AFE397B-6681-3E49-AC3D-68B1A0596659}" srcOrd="4" destOrd="0" presId="urn:microsoft.com/office/officeart/2005/8/layout/venn3"/>
    <dgm:cxn modelId="{1EC4DC68-36EC-2443-9ECB-F42F4BF00A91}" type="presParOf" srcId="{AA99DE51-25AA-ED44-BCC4-872EA2C3779F}" destId="{319C3CD8-DF53-6C41-B47B-572A620BEC4F}" srcOrd="5" destOrd="0" presId="urn:microsoft.com/office/officeart/2005/8/layout/venn3"/>
    <dgm:cxn modelId="{F8B26479-3074-5945-A83A-BB692AA986F9}" type="presParOf" srcId="{AA99DE51-25AA-ED44-BCC4-872EA2C3779F}" destId="{74C852B2-4A9A-9944-918E-279B3E48AA11}" srcOrd="6" destOrd="0" presId="urn:microsoft.com/office/officeart/2005/8/layout/venn3"/>
    <dgm:cxn modelId="{7334345E-CC6A-E74D-B6E2-C95AA57111E9}" type="presParOf" srcId="{AA99DE51-25AA-ED44-BCC4-872EA2C3779F}" destId="{F5A6ECCF-4486-314B-B579-182E29BD31C9}" srcOrd="7" destOrd="0" presId="urn:microsoft.com/office/officeart/2005/8/layout/venn3"/>
    <dgm:cxn modelId="{79405C7B-B3E1-424E-AAFD-3E5E905BD0C0}" type="presParOf" srcId="{AA99DE51-25AA-ED44-BCC4-872EA2C3779F}" destId="{8C6E01BF-8CAA-044C-BDCA-94FB5BB6C65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EC861-57EE-1840-B75F-0AB723DE91EC}">
      <dsp:nvSpPr>
        <dsp:cNvPr id="0" name=""/>
        <dsp:cNvSpPr/>
      </dsp:nvSpPr>
      <dsp:spPr>
        <a:xfrm>
          <a:off x="1337" y="1652769"/>
          <a:ext cx="2607185" cy="260718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482" tIns="17780" rIns="143482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halkduster" panose="03050602040202020205" pitchFamily="66" charset="77"/>
            </a:rPr>
            <a:t>Sprechstück kennenlernen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900" kern="1200" dirty="0"/>
        </a:p>
      </dsp:txBody>
      <dsp:txXfrm>
        <a:off x="383150" y="2034582"/>
        <a:ext cx="1843559" cy="1843559"/>
      </dsp:txXfrm>
    </dsp:sp>
    <dsp:sp modelId="{14ACAA6A-7033-CD41-A996-EE9F8754A692}">
      <dsp:nvSpPr>
        <dsp:cNvPr id="0" name=""/>
        <dsp:cNvSpPr/>
      </dsp:nvSpPr>
      <dsp:spPr>
        <a:xfrm>
          <a:off x="2087085" y="1652769"/>
          <a:ext cx="2607185" cy="2607185"/>
        </a:xfrm>
        <a:prstGeom prst="ellipse">
          <a:avLst/>
        </a:prstGeom>
        <a:solidFill>
          <a:schemeClr val="accent2">
            <a:shade val="80000"/>
            <a:alpha val="50000"/>
            <a:hueOff val="14"/>
            <a:satOff val="3979"/>
            <a:lumOff val="1367"/>
            <a:alphaOff val="-75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482" tIns="16510" rIns="14348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latin typeface="Chalkduster" panose="03050602040202020205" pitchFamily="66" charset="77"/>
            </a:rPr>
            <a:t>Erste Audioaufnahme</a:t>
          </a:r>
        </a:p>
      </dsp:txBody>
      <dsp:txXfrm>
        <a:off x="2468898" y="2034582"/>
        <a:ext cx="1843559" cy="1843559"/>
      </dsp:txXfrm>
    </dsp:sp>
    <dsp:sp modelId="{7AFE397B-6681-3E49-AC3D-68B1A0596659}">
      <dsp:nvSpPr>
        <dsp:cNvPr id="0" name=""/>
        <dsp:cNvSpPr/>
      </dsp:nvSpPr>
      <dsp:spPr>
        <a:xfrm>
          <a:off x="4172834" y="1652769"/>
          <a:ext cx="2607185" cy="2607185"/>
        </a:xfrm>
        <a:prstGeom prst="ellipse">
          <a:avLst/>
        </a:prstGeom>
        <a:solidFill>
          <a:schemeClr val="accent2">
            <a:shade val="80000"/>
            <a:alpha val="50000"/>
            <a:hueOff val="28"/>
            <a:satOff val="7959"/>
            <a:lumOff val="2733"/>
            <a:alphaOff val="-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482" tIns="25400" rIns="14348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halkduster" panose="03050602040202020205" pitchFamily="66" charset="77"/>
            </a:rPr>
            <a:t>Sprechstück umdichten</a:t>
          </a:r>
        </a:p>
      </dsp:txBody>
      <dsp:txXfrm>
        <a:off x="4554647" y="2034582"/>
        <a:ext cx="1843559" cy="1843559"/>
      </dsp:txXfrm>
    </dsp:sp>
    <dsp:sp modelId="{74C852B2-4A9A-9944-918E-279B3E48AA11}">
      <dsp:nvSpPr>
        <dsp:cNvPr id="0" name=""/>
        <dsp:cNvSpPr/>
      </dsp:nvSpPr>
      <dsp:spPr>
        <a:xfrm>
          <a:off x="6258583" y="1652769"/>
          <a:ext cx="2607185" cy="2607185"/>
        </a:xfrm>
        <a:prstGeom prst="ellipse">
          <a:avLst/>
        </a:prstGeom>
        <a:solidFill>
          <a:schemeClr val="accent2">
            <a:shade val="80000"/>
            <a:alpha val="50000"/>
            <a:hueOff val="43"/>
            <a:satOff val="11938"/>
            <a:lumOff val="4100"/>
            <a:alphaOff val="-225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482" tIns="17780" rIns="143482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50" kern="1200" dirty="0">
              <a:latin typeface="Chalkduster" panose="03050602040202020205" pitchFamily="66" charset="77"/>
            </a:rPr>
            <a:t>Audioaufnahme des eigenen Textes</a:t>
          </a:r>
        </a:p>
      </dsp:txBody>
      <dsp:txXfrm>
        <a:off x="6640396" y="2034582"/>
        <a:ext cx="1843559" cy="1843559"/>
      </dsp:txXfrm>
    </dsp:sp>
    <dsp:sp modelId="{8C6E01BF-8CAA-044C-BDCA-94FB5BB6C65B}">
      <dsp:nvSpPr>
        <dsp:cNvPr id="0" name=""/>
        <dsp:cNvSpPr/>
      </dsp:nvSpPr>
      <dsp:spPr>
        <a:xfrm>
          <a:off x="8344332" y="1652769"/>
          <a:ext cx="2607185" cy="2607185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482" tIns="25400" rIns="14348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halkduster" panose="03050602040202020205" pitchFamily="66" charset="77"/>
            </a:rPr>
            <a:t>Vorstellung der Ergebnisse</a:t>
          </a:r>
        </a:p>
      </dsp:txBody>
      <dsp:txXfrm>
        <a:off x="8726145" y="2034582"/>
        <a:ext cx="1843559" cy="184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50"/>
            </a:lvl1pPr>
            <a:lvl2pPr marL="660380" indent="0" algn="ctr">
              <a:buNone/>
              <a:defRPr sz="2900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00"/>
            </a:lvl4pPr>
            <a:lvl5pPr marL="2641519" indent="0" algn="ctr">
              <a:buNone/>
              <a:defRPr sz="2300"/>
            </a:lvl5pPr>
            <a:lvl6pPr marL="3301898" indent="0" algn="ctr">
              <a:buNone/>
              <a:defRPr sz="2300"/>
            </a:lvl6pPr>
            <a:lvl7pPr marL="3962278" indent="0" algn="ctr">
              <a:buNone/>
              <a:defRPr sz="2300"/>
            </a:lvl7pPr>
            <a:lvl8pPr marL="4622658" indent="0" algn="ctr">
              <a:buNone/>
              <a:defRPr sz="2300"/>
            </a:lvl8pPr>
            <a:lvl9pPr marL="5283037" indent="0" algn="ctr">
              <a:buNone/>
              <a:defRPr sz="23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451976" y="527403"/>
            <a:ext cx="2847975" cy="8394877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08051" y="527403"/>
            <a:ext cx="8378825" cy="8394877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01171" y="2469624"/>
            <a:ext cx="11391900" cy="4120620"/>
          </a:xfrm>
        </p:spPr>
        <p:txBody>
          <a:bodyPr anchor="b"/>
          <a:lstStyle>
            <a:lvl1pPr>
              <a:defRPr sz="8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1171" y="6629226"/>
            <a:ext cx="11391900" cy="2166937"/>
          </a:xfrm>
        </p:spPr>
        <p:txBody>
          <a:bodyPr/>
          <a:lstStyle>
            <a:lvl1pPr marL="0" indent="0">
              <a:buNone/>
              <a:defRPr sz="3450">
                <a:solidFill>
                  <a:schemeClr val="tx1"/>
                </a:solidFill>
              </a:defRPr>
            </a:lvl1pPr>
            <a:lvl2pPr marL="6603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08050" y="2637014"/>
            <a:ext cx="5613400" cy="628526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686550" y="2637014"/>
            <a:ext cx="5613400" cy="628526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09770" y="527405"/>
            <a:ext cx="11391900" cy="1914702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50" b="1"/>
            </a:lvl1pPr>
            <a:lvl2pPr marL="660380" indent="0">
              <a:buNone/>
              <a:defRPr sz="2900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00" b="1"/>
            </a:lvl4pPr>
            <a:lvl5pPr marL="2641519" indent="0">
              <a:buNone/>
              <a:defRPr sz="2300" b="1"/>
            </a:lvl5pPr>
            <a:lvl6pPr marL="3301898" indent="0">
              <a:buNone/>
              <a:defRPr sz="2300" b="1"/>
            </a:lvl6pPr>
            <a:lvl7pPr marL="3962278" indent="0">
              <a:buNone/>
              <a:defRPr sz="2300" b="1"/>
            </a:lvl7pPr>
            <a:lvl8pPr marL="4622658" indent="0">
              <a:buNone/>
              <a:defRPr sz="2300" b="1"/>
            </a:lvl8pPr>
            <a:lvl9pPr marL="5283037" indent="0">
              <a:buNone/>
              <a:defRPr sz="23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09772" y="3618442"/>
            <a:ext cx="5587602" cy="532218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50" b="1"/>
            </a:lvl1pPr>
            <a:lvl2pPr marL="660380" indent="0">
              <a:buNone/>
              <a:defRPr sz="2900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00" b="1"/>
            </a:lvl4pPr>
            <a:lvl5pPr marL="2641519" indent="0">
              <a:buNone/>
              <a:defRPr sz="2300" b="1"/>
            </a:lvl5pPr>
            <a:lvl6pPr marL="3301898" indent="0">
              <a:buNone/>
              <a:defRPr sz="2300" b="1"/>
            </a:lvl6pPr>
            <a:lvl7pPr marL="3962278" indent="0">
              <a:buNone/>
              <a:defRPr sz="2300" b="1"/>
            </a:lvl7pPr>
            <a:lvl8pPr marL="4622658" indent="0">
              <a:buNone/>
              <a:defRPr sz="2300" b="1"/>
            </a:lvl8pPr>
            <a:lvl9pPr marL="5283037" indent="0">
              <a:buNone/>
              <a:defRPr sz="23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686551" y="3618442"/>
            <a:ext cx="5615120" cy="532218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09770" y="660400"/>
            <a:ext cx="4259924" cy="2311399"/>
          </a:xfrm>
        </p:spPr>
        <p:txBody>
          <a:bodyPr anchor="b"/>
          <a:lstStyle>
            <a:lvl1pPr>
              <a:defRPr sz="4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615120" y="1426282"/>
            <a:ext cx="6686550" cy="7039681"/>
          </a:xfrm>
        </p:spPr>
        <p:txBody>
          <a:bodyPr/>
          <a:lstStyle>
            <a:lvl1pPr>
              <a:defRPr sz="4600"/>
            </a:lvl1pPr>
            <a:lvl2pPr>
              <a:defRPr sz="4050"/>
            </a:lvl2pPr>
            <a:lvl3pPr>
              <a:defRPr sz="345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09770" y="2971800"/>
            <a:ext cx="4259924" cy="5505626"/>
          </a:xfrm>
        </p:spPr>
        <p:txBody>
          <a:bodyPr/>
          <a:lstStyle>
            <a:lvl1pPr marL="0" indent="0">
              <a:buNone/>
              <a:defRPr sz="2300"/>
            </a:lvl1pPr>
            <a:lvl2pPr marL="660380" indent="0">
              <a:buNone/>
              <a:defRPr sz="2000"/>
            </a:lvl2pPr>
            <a:lvl3pPr marL="1320759" indent="0">
              <a:buNone/>
              <a:defRPr sz="1750"/>
            </a:lvl3pPr>
            <a:lvl4pPr marL="1981139" indent="0">
              <a:buNone/>
              <a:defRPr sz="1450"/>
            </a:lvl4pPr>
            <a:lvl5pPr marL="2641519" indent="0">
              <a:buNone/>
              <a:defRPr sz="1450"/>
            </a:lvl5pPr>
            <a:lvl6pPr marL="3301898" indent="0">
              <a:buNone/>
              <a:defRPr sz="1450"/>
            </a:lvl6pPr>
            <a:lvl7pPr marL="3962278" indent="0">
              <a:buNone/>
              <a:defRPr sz="1450"/>
            </a:lvl7pPr>
            <a:lvl8pPr marL="4622658" indent="0">
              <a:buNone/>
              <a:defRPr sz="1450"/>
            </a:lvl8pPr>
            <a:lvl9pPr marL="5283037" indent="0">
              <a:buNone/>
              <a:defRPr sz="145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09770" y="660400"/>
            <a:ext cx="4259924" cy="2311399"/>
          </a:xfrm>
        </p:spPr>
        <p:txBody>
          <a:bodyPr anchor="b"/>
          <a:lstStyle>
            <a:lvl1pPr>
              <a:defRPr sz="4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615120" y="1426282"/>
            <a:ext cx="6686550" cy="7039681"/>
          </a:xfrm>
        </p:spPr>
        <p:txBody>
          <a:bodyPr anchor="t"/>
          <a:lstStyle>
            <a:lvl1pPr marL="0" indent="0">
              <a:buNone/>
              <a:defRPr sz="4600"/>
            </a:lvl1pPr>
            <a:lvl2pPr marL="660380" indent="0">
              <a:buNone/>
              <a:defRPr sz="4050"/>
            </a:lvl2pPr>
            <a:lvl3pPr marL="1320759" indent="0">
              <a:buNone/>
              <a:defRPr sz="3450"/>
            </a:lvl3pPr>
            <a:lvl4pPr marL="1981139" indent="0">
              <a:buNone/>
              <a:defRPr sz="2900"/>
            </a:lvl4pPr>
            <a:lvl5pPr marL="2641519" indent="0">
              <a:buNone/>
              <a:defRPr sz="2900"/>
            </a:lvl5pPr>
            <a:lvl6pPr marL="3301898" indent="0">
              <a:buNone/>
              <a:defRPr sz="2900"/>
            </a:lvl6pPr>
            <a:lvl7pPr marL="3962278" indent="0">
              <a:buNone/>
              <a:defRPr sz="2900"/>
            </a:lvl7pPr>
            <a:lvl8pPr marL="4622658" indent="0">
              <a:buNone/>
              <a:defRPr sz="2900"/>
            </a:lvl8pPr>
            <a:lvl9pPr marL="5283037" indent="0">
              <a:buNone/>
              <a:defRPr sz="2900"/>
            </a:lvl9pPr>
          </a:lstStyle>
          <a:p>
            <a:pPr>
              <a:defRPr/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09770" y="2971800"/>
            <a:ext cx="4259924" cy="5505626"/>
          </a:xfrm>
        </p:spPr>
        <p:txBody>
          <a:bodyPr/>
          <a:lstStyle>
            <a:lvl1pPr marL="0" indent="0">
              <a:buNone/>
              <a:defRPr sz="2300"/>
            </a:lvl1pPr>
            <a:lvl2pPr marL="660380" indent="0">
              <a:buNone/>
              <a:defRPr sz="2000"/>
            </a:lvl2pPr>
            <a:lvl3pPr marL="1320759" indent="0">
              <a:buNone/>
              <a:defRPr sz="1750"/>
            </a:lvl3pPr>
            <a:lvl4pPr marL="1981139" indent="0">
              <a:buNone/>
              <a:defRPr sz="1450"/>
            </a:lvl4pPr>
            <a:lvl5pPr marL="2641519" indent="0">
              <a:buNone/>
              <a:defRPr sz="1450"/>
            </a:lvl5pPr>
            <a:lvl6pPr marL="3301898" indent="0">
              <a:buNone/>
              <a:defRPr sz="1450"/>
            </a:lvl6pPr>
            <a:lvl7pPr marL="3962278" indent="0">
              <a:buNone/>
              <a:defRPr sz="1450"/>
            </a:lvl7pPr>
            <a:lvl8pPr marL="4622658" indent="0">
              <a:buNone/>
              <a:defRPr sz="1450"/>
            </a:lvl8pPr>
            <a:lvl9pPr marL="5283037" indent="0">
              <a:buNone/>
              <a:defRPr sz="145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5488A7-2D71-4FEA-8DB7-A546E95C1812}" type="datetimeFigureOut">
              <a:rPr lang="de-DE"/>
              <a:t>23.02.2022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8B8B45-7731-4B2D-806B-1767F9A88FE0}" type="slidenum">
              <a:rPr lang="de-DE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>
        <a:lnSpc>
          <a:spcPct val="90000"/>
        </a:lnSpc>
        <a:spcBef>
          <a:spcPts val="0"/>
        </a:spcBef>
        <a:buNone/>
        <a:defRPr sz="63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>
        <a:lnSpc>
          <a:spcPct val="90000"/>
        </a:lnSpc>
        <a:spcBef>
          <a:spcPts val="1444"/>
        </a:spcBef>
        <a:buFont typeface="Arial"/>
        <a:buChar char="•"/>
        <a:defRPr sz="405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345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microsoft.com/office/2007/relationships/diagramDrawing" Target="../diagrams/drawing1.xml"/><Relationship Id="rId17" Type="http://schemas.openxmlformats.org/officeDocument/2006/relationships/image" Target="../media/image9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C59B2-B723-2B4D-A7A9-48C7FB0ED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17579">
            <a:off x="-108214" y="2045771"/>
            <a:ext cx="11226800" cy="4032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8800" dirty="0">
                <a:latin typeface="Chalkduster" panose="03050602040202020205" pitchFamily="66" charset="77"/>
              </a:rPr>
              <a:t>Sprechstück / </a:t>
            </a:r>
            <a:br>
              <a:rPr lang="de-DE" sz="8800" dirty="0">
                <a:latin typeface="Chalkduster" panose="03050602040202020205" pitchFamily="66" charset="77"/>
              </a:rPr>
            </a:br>
            <a:r>
              <a:rPr lang="de-DE" sz="8800" dirty="0">
                <a:latin typeface="Chalkduster" panose="03050602040202020205" pitchFamily="66" charset="77"/>
              </a:rPr>
              <a:t>Rap vertonen wie im Tonstudio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43E96-5953-E54C-8276-440EE20E6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77" y="6969224"/>
            <a:ext cx="9906000" cy="23916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3600" dirty="0">
                <a:solidFill>
                  <a:schemeClr val="accent2">
                    <a:lumMod val="75000"/>
                  </a:schemeClr>
                </a:solidFill>
                <a:latin typeface="Bradley Hand" pitchFamily="2" charset="77"/>
              </a:rPr>
              <a:t>Selbst mal eine Rapperin oder ein Rapper sein und die eigenen Ideen wie im Tonstudio aufnehmen?</a:t>
            </a:r>
          </a:p>
          <a:p>
            <a:pPr>
              <a:spcBef>
                <a:spcPts val="0"/>
              </a:spcBef>
            </a:pPr>
            <a:endParaRPr lang="de-DE" sz="3600" dirty="0">
              <a:solidFill>
                <a:schemeClr val="accent2">
                  <a:lumMod val="75000"/>
                </a:schemeClr>
              </a:solidFill>
              <a:latin typeface="Bradley Hand" pitchFamily="2" charset="77"/>
            </a:endParaRPr>
          </a:p>
          <a:p>
            <a:pPr>
              <a:spcBef>
                <a:spcPts val="0"/>
              </a:spcBef>
            </a:pPr>
            <a:r>
              <a:rPr lang="de-DE" sz="3600" dirty="0">
                <a:solidFill>
                  <a:schemeClr val="accent2">
                    <a:lumMod val="75000"/>
                  </a:schemeClr>
                </a:solidFill>
                <a:latin typeface="Bradley Hand" pitchFamily="2" charset="77"/>
              </a:rPr>
              <a:t>Mit einem Tablet ist das ohne Probleme möglich!</a:t>
            </a:r>
          </a:p>
        </p:txBody>
      </p:sp>
      <p:pic>
        <p:nvPicPr>
          <p:cNvPr id="1026" name="Picture 2" descr="Kampf, Faust, Mic, Mikrofon, Musik, Rap">
            <a:extLst>
              <a:ext uri="{FF2B5EF4-FFF2-40B4-BE49-F238E27FC236}">
                <a16:creationId xmlns:a16="http://schemas.microsoft.com/office/drawing/2014/main" id="{5902D5DC-5F31-1D41-A380-6B1B6232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59" y="5349044"/>
            <a:ext cx="303643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0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rmAutofit/>
          </a:bodyPr>
          <a:lstStyle/>
          <a:p>
            <a:pPr marL="0" indent="0">
              <a:buNone/>
            </a:pPr>
            <a:r>
              <a:rPr lang="de-DE" sz="3600" dirty="0">
                <a:latin typeface="Grundschrift" pitchFamily="2" charset="0"/>
              </a:rPr>
              <a:t>Beispiele für Wortsammlungen </a:t>
            </a:r>
            <a:endParaRPr lang="de-DE" sz="2450" dirty="0">
              <a:latin typeface="Grundschrift" pitchFamily="2" charset="0"/>
            </a:endParaRPr>
          </a:p>
          <a:p>
            <a:pPr lvl="1"/>
            <a:endParaRPr lang="de-DE" sz="3000" dirty="0">
              <a:latin typeface="Grundschrift" pitchFamily="2" charset="0"/>
            </a:endParaRPr>
          </a:p>
          <a:p>
            <a:pPr lvl="1"/>
            <a:endParaRPr lang="de-DE" sz="3000" dirty="0">
              <a:latin typeface="Grundschrift" pitchFamily="2" charset="0"/>
            </a:endParaRPr>
          </a:p>
          <a:p>
            <a:pPr lvl="2"/>
            <a:endParaRPr lang="de-DE" sz="2450" dirty="0">
              <a:latin typeface="Grundschrift" pitchFamily="2" charset="0"/>
            </a:endParaRPr>
          </a:p>
          <a:p>
            <a:endParaRPr lang="de-DE" dirty="0">
              <a:latin typeface="Grundschrift" pitchFamily="2" charset="0"/>
            </a:endParaRPr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 marL="1320759" lvl="2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Sprechstück umdichten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5" name="Interaktive Schaltfläche: Erste Foli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7E1660E-77AF-C145-AF96-0B0B8EC8A91D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7C1FAC-FB1B-B94D-8A6E-AA3C2D26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3" y="4518334"/>
            <a:ext cx="5981329" cy="35643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94EE33-CA16-084E-BB14-7371E20BF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48" y="4738699"/>
            <a:ext cx="5976891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869C143-8B1E-E745-A11F-1ED00B8E4CA2}"/>
              </a:ext>
            </a:extLst>
          </p:cNvPr>
          <p:cNvSpPr txBox="1"/>
          <p:nvPr/>
        </p:nvSpPr>
        <p:spPr>
          <a:xfrm>
            <a:off x="669744" y="8255811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für eine Wortwolke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3C9CBA69-F2E8-804B-8F1F-7E181DBADF9D}"/>
              </a:ext>
            </a:extLst>
          </p:cNvPr>
          <p:cNvSpPr/>
          <p:nvPr/>
        </p:nvSpPr>
        <p:spPr>
          <a:xfrm>
            <a:off x="804887" y="3814142"/>
            <a:ext cx="2468128" cy="140838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Grundschrift" pitchFamily="2" charset="0"/>
              </a:rPr>
              <a:t>Häufig genannte Wörter werden größer dargestellt</a:t>
            </a:r>
            <a:r>
              <a:rPr lang="de-DE" sz="1600" dirty="0">
                <a:latin typeface="Grundschrift" pitchFamily="2" charset="0"/>
              </a:rPr>
              <a:t>.</a:t>
            </a:r>
          </a:p>
        </p:txBody>
      </p:sp>
      <p:sp>
        <p:nvSpPr>
          <p:cNvPr id="9" name="Wolke 8">
            <a:extLst>
              <a:ext uri="{FF2B5EF4-FFF2-40B4-BE49-F238E27FC236}">
                <a16:creationId xmlns:a16="http://schemas.microsoft.com/office/drawing/2014/main" id="{9B970DA5-7612-C14A-9826-51D2C5794F38}"/>
              </a:ext>
            </a:extLst>
          </p:cNvPr>
          <p:cNvSpPr/>
          <p:nvPr/>
        </p:nvSpPr>
        <p:spPr>
          <a:xfrm>
            <a:off x="9996454" y="3109950"/>
            <a:ext cx="2468128" cy="140838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Grundschrift" pitchFamily="2" charset="0"/>
              </a:rPr>
              <a:t>In äußere Ecken schreibt jeder Einzelne seine Idee.</a:t>
            </a:r>
          </a:p>
        </p:txBody>
      </p:sp>
      <p:sp>
        <p:nvSpPr>
          <p:cNvPr id="11" name="Wolke 10">
            <a:extLst>
              <a:ext uri="{FF2B5EF4-FFF2-40B4-BE49-F238E27FC236}">
                <a16:creationId xmlns:a16="http://schemas.microsoft.com/office/drawing/2014/main" id="{5F20AFC8-304B-3D4E-9076-9A92C7DCC10C}"/>
              </a:ext>
            </a:extLst>
          </p:cNvPr>
          <p:cNvSpPr/>
          <p:nvPr/>
        </p:nvSpPr>
        <p:spPr>
          <a:xfrm>
            <a:off x="6305675" y="3281190"/>
            <a:ext cx="2468128" cy="126764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Grundschrift" pitchFamily="2" charset="0"/>
              </a:rPr>
              <a:t>In der Mitte werden gemeinsam Ideen gesammelt</a:t>
            </a:r>
            <a:r>
              <a:rPr lang="de-DE" sz="1600" dirty="0">
                <a:latin typeface="Grundschrift" pitchFamily="2" charset="0"/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3170F7-6601-C341-A907-31400B8D5694}"/>
              </a:ext>
            </a:extLst>
          </p:cNvPr>
          <p:cNvSpPr txBox="1"/>
          <p:nvPr/>
        </p:nvSpPr>
        <p:spPr>
          <a:xfrm>
            <a:off x="9923109" y="8255811"/>
            <a:ext cx="261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Beispiel für eine Placemat</a:t>
            </a:r>
          </a:p>
        </p:txBody>
      </p:sp>
    </p:spTree>
    <p:extLst>
      <p:ext uri="{BB962C8B-B14F-4D97-AF65-F5344CB8AC3E}">
        <p14:creationId xmlns:p14="http://schemas.microsoft.com/office/powerpoint/2010/main" val="101656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Je nach Erarbeitung des umgedichteten Textes nehmen die Kinder in Einzel-, Partner- oder Gruppenarbeit ihr Stück mit dem Tablet nacheinander mit verschiedenen Tonspuren oder komplett auf.</a:t>
            </a:r>
          </a:p>
          <a:p>
            <a:pPr marL="0" indent="0">
              <a:buNone/>
            </a:pPr>
            <a:endParaRPr lang="de-DE" sz="1200" dirty="0">
              <a:latin typeface="Grundschrift" pitchFamily="2" charset="0"/>
            </a:endParaRPr>
          </a:p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Vorteil an einzelnen Tonspuren für jeden Vers: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800" dirty="0">
                <a:latin typeface="Grundschrift" pitchFamily="2" charset="0"/>
              </a:rPr>
              <a:t>Tonspuren lassen sich leichter verschieben und übereinanderlegen.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800" dirty="0">
                <a:latin typeface="Grundschrift" pitchFamily="2" charset="0"/>
              </a:rPr>
              <a:t>Bei kleineren Versprechern muss nicht alles nochmal eingesprochen werden.</a:t>
            </a:r>
          </a:p>
          <a:p>
            <a:pPr marL="0" indent="0" algn="ctr">
              <a:buNone/>
            </a:pPr>
            <a:endParaRPr lang="de-DE" sz="1200" dirty="0">
              <a:latin typeface="Grundschrift" pitchFamily="2" charset="0"/>
            </a:endParaRPr>
          </a:p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Die Aufnahme kann ebenso an einem Stück sein und im Nachhinein zurechtgeschnitten werden.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200" dirty="0"/>
          </a:p>
          <a:p>
            <a:pPr marL="660380" lvl="1" indent="0">
              <a:lnSpc>
                <a:spcPct val="150000"/>
              </a:lnSpc>
              <a:buNone/>
            </a:pPr>
            <a:endParaRPr lang="de-DE" sz="32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de-DE" sz="3200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 marL="1320759" lvl="2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</a:pPr>
            <a:r>
              <a:rPr lang="de-DE" sz="3600" dirty="0">
                <a:solidFill>
                  <a:schemeClr val="tx1"/>
                </a:solidFill>
                <a:latin typeface="Chalkduster" panose="03050602040202020205" pitchFamily="66" charset="77"/>
              </a:rPr>
              <a:t>Audioaufnahme des eigenen Textes</a:t>
            </a:r>
            <a:endParaRPr sz="36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6" name="Eingebuchteter Pfeil nach rechts 5">
            <a:extLst>
              <a:ext uri="{FF2B5EF4-FFF2-40B4-BE49-F238E27FC236}">
                <a16:creationId xmlns:a16="http://schemas.microsoft.com/office/drawing/2014/main" id="{41E75712-9A25-354E-8C53-00CF89952840}"/>
              </a:ext>
            </a:extLst>
          </p:cNvPr>
          <p:cNvSpPr/>
          <p:nvPr/>
        </p:nvSpPr>
        <p:spPr>
          <a:xfrm>
            <a:off x="908050" y="8697416"/>
            <a:ext cx="11391900" cy="1117607"/>
          </a:xfrm>
          <a:prstGeom prst="notchedRightArrow">
            <a:avLst/>
          </a:prstGeom>
          <a:ln w="38100">
            <a:extLst>
              <a:ext uri="{C807C97D-BFC1-408E-A445-0C87EB9F89A2}">
                <ask:lineSketchStyleProps xmlns="" xmlns:ask="http://schemas.microsoft.com/office/drawing/2018/sketchyshapes" sd="1118155774">
                  <a:custGeom>
                    <a:avLst/>
                    <a:gdLst>
                      <a:gd name="connsiteX0" fmla="*/ 0 w 11391900"/>
                      <a:gd name="connsiteY0" fmla="*/ 279402 h 1117607"/>
                      <a:gd name="connsiteX1" fmla="*/ 10833097 w 11391900"/>
                      <a:gd name="connsiteY1" fmla="*/ 279402 h 1117607"/>
                      <a:gd name="connsiteX2" fmla="*/ 10833097 w 11391900"/>
                      <a:gd name="connsiteY2" fmla="*/ 0 h 1117607"/>
                      <a:gd name="connsiteX3" fmla="*/ 11391900 w 11391900"/>
                      <a:gd name="connsiteY3" fmla="*/ 558804 h 1117607"/>
                      <a:gd name="connsiteX4" fmla="*/ 10833097 w 11391900"/>
                      <a:gd name="connsiteY4" fmla="*/ 1117607 h 1117607"/>
                      <a:gd name="connsiteX5" fmla="*/ 10833097 w 11391900"/>
                      <a:gd name="connsiteY5" fmla="*/ 838205 h 1117607"/>
                      <a:gd name="connsiteX6" fmla="*/ 0 w 11391900"/>
                      <a:gd name="connsiteY6" fmla="*/ 838205 h 1117607"/>
                      <a:gd name="connsiteX7" fmla="*/ 279402 w 11391900"/>
                      <a:gd name="connsiteY7" fmla="*/ 558804 h 1117607"/>
                      <a:gd name="connsiteX8" fmla="*/ 0 w 11391900"/>
                      <a:gd name="connsiteY8" fmla="*/ 279402 h 111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91900" h="1117607" fill="none" extrusionOk="0">
                        <a:moveTo>
                          <a:pt x="0" y="279402"/>
                        </a:moveTo>
                        <a:cubicBezTo>
                          <a:pt x="1583993" y="326441"/>
                          <a:pt x="6846009" y="259977"/>
                          <a:pt x="10833097" y="279402"/>
                        </a:cubicBezTo>
                        <a:cubicBezTo>
                          <a:pt x="10814641" y="202387"/>
                          <a:pt x="10845767" y="93543"/>
                          <a:pt x="10833097" y="0"/>
                        </a:cubicBezTo>
                        <a:cubicBezTo>
                          <a:pt x="10987764" y="97837"/>
                          <a:pt x="11211776" y="383012"/>
                          <a:pt x="11391900" y="558804"/>
                        </a:cubicBezTo>
                        <a:cubicBezTo>
                          <a:pt x="11227497" y="636900"/>
                          <a:pt x="10993793" y="998690"/>
                          <a:pt x="10833097" y="1117607"/>
                        </a:cubicBezTo>
                        <a:cubicBezTo>
                          <a:pt x="10856923" y="1011704"/>
                          <a:pt x="10831138" y="888719"/>
                          <a:pt x="10833097" y="838205"/>
                        </a:cubicBezTo>
                        <a:cubicBezTo>
                          <a:pt x="5751113" y="727629"/>
                          <a:pt x="2504521" y="722068"/>
                          <a:pt x="0" y="838205"/>
                        </a:cubicBezTo>
                        <a:cubicBezTo>
                          <a:pt x="71897" y="777334"/>
                          <a:pt x="168236" y="636810"/>
                          <a:pt x="279402" y="558804"/>
                        </a:cubicBezTo>
                        <a:cubicBezTo>
                          <a:pt x="256839" y="491335"/>
                          <a:pt x="35809" y="313659"/>
                          <a:pt x="0" y="279402"/>
                        </a:cubicBezTo>
                        <a:close/>
                      </a:path>
                      <a:path w="11391900" h="1117607" stroke="0" extrusionOk="0">
                        <a:moveTo>
                          <a:pt x="0" y="279402"/>
                        </a:moveTo>
                        <a:cubicBezTo>
                          <a:pt x="1373522" y="393256"/>
                          <a:pt x="6989318" y="179621"/>
                          <a:pt x="10833097" y="279402"/>
                        </a:cubicBezTo>
                        <a:cubicBezTo>
                          <a:pt x="10854135" y="243817"/>
                          <a:pt x="10808880" y="73972"/>
                          <a:pt x="10833097" y="0"/>
                        </a:cubicBezTo>
                        <a:cubicBezTo>
                          <a:pt x="10904467" y="171675"/>
                          <a:pt x="11363171" y="459189"/>
                          <a:pt x="11391900" y="558804"/>
                        </a:cubicBezTo>
                        <a:cubicBezTo>
                          <a:pt x="11224266" y="642990"/>
                          <a:pt x="10970259" y="942899"/>
                          <a:pt x="10833097" y="1117607"/>
                        </a:cubicBezTo>
                        <a:cubicBezTo>
                          <a:pt x="10834278" y="1048519"/>
                          <a:pt x="10834330" y="867994"/>
                          <a:pt x="10833097" y="838205"/>
                        </a:cubicBezTo>
                        <a:cubicBezTo>
                          <a:pt x="7031570" y="967569"/>
                          <a:pt x="1257996" y="1003480"/>
                          <a:pt x="0" y="838205"/>
                        </a:cubicBezTo>
                        <a:cubicBezTo>
                          <a:pt x="97506" y="712017"/>
                          <a:pt x="153481" y="667231"/>
                          <a:pt x="279402" y="558804"/>
                        </a:cubicBezTo>
                        <a:cubicBezTo>
                          <a:pt x="149870" y="457925"/>
                          <a:pt x="77010" y="307798"/>
                          <a:pt x="0" y="2794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Zum Abschluss: Die Aufnahme bestenfalls in eine mp3-Datei zur weiteren Verwendung umwandeln!</a:t>
            </a:r>
          </a:p>
        </p:txBody>
      </p:sp>
      <p:sp>
        <p:nvSpPr>
          <p:cNvPr id="7" name="Interaktive Schaltfläche: Erste Foli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FFE6AB-2CAA-A648-9670-9673692043A8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Stimme">
            <a:extLst>
              <a:ext uri="{FF2B5EF4-FFF2-40B4-BE49-F238E27FC236}">
                <a16:creationId xmlns:a16="http://schemas.microsoft.com/office/drawing/2014/main" id="{3C197DEF-8D13-594D-930C-6A5DCAB6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6328" y="6801308"/>
            <a:ext cx="2545432" cy="25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0" y="2360712"/>
            <a:ext cx="11391900" cy="74168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sz="3600" dirty="0">
                <a:latin typeface="Grundschrift" pitchFamily="2" charset="0"/>
              </a:rPr>
              <a:t>Zum Abschluss stellen die Schülerinnen und Schüler ihre Ergebnisse vor: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Präsentation im Unterricht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Präsentation ebenso an einem Elternabend oder Schulfest möglich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de-DE" sz="1900" dirty="0">
              <a:latin typeface="Grundschrift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dirty="0">
                <a:latin typeface="Grundschrift" pitchFamily="2" charset="0"/>
              </a:rPr>
              <a:t>Alle Sprechstücke lassen sich im Anschluss bereitstellen: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Auf einer eigenen Schulcloud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Per Mail versenden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Schülerinnen und Schülern auf USB-Stick mitgeben</a:t>
            </a:r>
          </a:p>
          <a:p>
            <a:pPr marL="0" indent="0" algn="just">
              <a:buNone/>
            </a:pPr>
            <a:endParaRPr lang="de-DE" sz="3600" dirty="0"/>
          </a:p>
          <a:p>
            <a:pPr marL="0" indent="0" algn="just">
              <a:buNone/>
            </a:pPr>
            <a:r>
              <a:rPr lang="de-DE" sz="3600" dirty="0"/>
              <a:t> </a:t>
            </a:r>
            <a:endParaRPr lang="de-DE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 marL="1320759" lvl="2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</a:pPr>
            <a:r>
              <a:rPr lang="de-DE" sz="4800" dirty="0">
                <a:solidFill>
                  <a:schemeClr val="tx1"/>
                </a:solidFill>
                <a:latin typeface="Chalkduster" panose="03050602040202020205" pitchFamily="66" charset="77"/>
              </a:rPr>
              <a:t>Vorstellung der Ergebnisse</a:t>
            </a:r>
            <a:endParaRPr sz="48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6" name="Interaktive Schaltfläche: Erste Foli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C28F7B-A344-4445-9041-D37B4754BB74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Wiedergeben">
            <a:extLst>
              <a:ext uri="{FF2B5EF4-FFF2-40B4-BE49-F238E27FC236}">
                <a16:creationId xmlns:a16="http://schemas.microsoft.com/office/drawing/2014/main" id="{18725DDA-7CFF-1A44-ABED-899284C8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9944" y="8379668"/>
            <a:ext cx="1355576" cy="13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3600" dirty="0">
                <a:latin typeface="Grundschrift" pitchFamily="2" charset="0"/>
              </a:rPr>
              <a:t>Neben der auditiven Herangehensweise gibt es für die Umsetzung noch zusätzliche Möglichkeiten: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de-DE" sz="3600" dirty="0">
                <a:latin typeface="Grundschrift" pitchFamily="2" charset="0"/>
              </a:rPr>
              <a:t> Bilder zu den einzelnen Versen malen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de-DE" sz="3600" dirty="0">
                <a:latin typeface="Grundschrift" pitchFamily="2" charset="0"/>
              </a:rPr>
              <a:t> Aufnahme des Sprechstücks filmisch gestalten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de-DE" sz="3600" dirty="0">
                <a:latin typeface="Grundschrift" pitchFamily="2" charset="0"/>
              </a:rPr>
              <a:t> Tänze und Bewegungen (Mimik &amp; Gestik) erarbeiten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de-DE" sz="3600" dirty="0">
                <a:latin typeface="Grundschrift" pitchFamily="2" charset="0"/>
              </a:rPr>
              <a:t> Musikvideo zum Sprechstück erstellen</a:t>
            </a:r>
          </a:p>
          <a:p>
            <a:pPr algn="just">
              <a:buFont typeface="Wingdings" pitchFamily="2" charset="2"/>
              <a:buChar char="v"/>
            </a:pPr>
            <a:endParaRPr lang="de-DE" dirty="0">
              <a:latin typeface="Grundschrift" pitchFamily="2" charset="0"/>
            </a:endParaRPr>
          </a:p>
          <a:p>
            <a:pPr marL="0" indent="0" algn="just">
              <a:buNone/>
            </a:pPr>
            <a:endParaRPr lang="de-DE" sz="3600" dirty="0"/>
          </a:p>
          <a:p>
            <a:pPr marL="0" indent="0" algn="just">
              <a:buNone/>
            </a:pPr>
            <a:r>
              <a:rPr lang="de-DE" sz="3600" dirty="0"/>
              <a:t> </a:t>
            </a:r>
            <a:endParaRPr lang="de-DE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 marL="1320759" lvl="2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</a:pPr>
            <a:r>
              <a:rPr lang="de-DE" sz="4800" dirty="0">
                <a:solidFill>
                  <a:schemeClr val="tx1"/>
                </a:solidFill>
                <a:latin typeface="Chalkduster" panose="03050602040202020205" pitchFamily="66" charset="77"/>
              </a:rPr>
              <a:t>Mögliche Weiterarbeit</a:t>
            </a:r>
            <a:endParaRPr sz="48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6" name="Interaktive Schaltfläche: Erste Foli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C28F7B-A344-4445-9041-D37B4754BB74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49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teraktive Schaltfläche: Erste Folie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AC28F7B-A344-4445-9041-D37B4754BB74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996BFC-3D9D-4142-BF58-15819550E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4" y="2578946"/>
            <a:ext cx="7462098" cy="501618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85B7ED8-A717-3C4A-9556-1256123785C2}"/>
              </a:ext>
            </a:extLst>
          </p:cNvPr>
          <p:cNvGrpSpPr/>
          <p:nvPr/>
        </p:nvGrpSpPr>
        <p:grpSpPr>
          <a:xfrm>
            <a:off x="110606" y="272480"/>
            <a:ext cx="2880320" cy="2664296"/>
            <a:chOff x="8413674" y="1622085"/>
            <a:chExt cx="2607185" cy="26071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8CF45A-B10A-1443-9F96-926ED73EA329}"/>
                </a:ext>
              </a:extLst>
            </p:cNvPr>
            <p:cNvSpPr/>
            <p:nvPr/>
          </p:nvSpPr>
          <p:spPr>
            <a:xfrm>
              <a:off x="8413674" y="1622085"/>
              <a:ext cx="2607185" cy="2607185"/>
            </a:xfrm>
            <a:prstGeom prst="ellipse">
              <a:avLst/>
            </a:prstGeom>
            <a:solidFill>
              <a:schemeClr val="accent2">
                <a:alpha val="51897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57"/>
                <a:satOff val="15917"/>
                <a:lumOff val="5467"/>
                <a:alphaOff val="-30000"/>
              </a:schemeClr>
            </a:fillRef>
            <a:effectRef idx="0">
              <a:schemeClr val="accent2">
                <a:shade val="80000"/>
                <a:alpha val="50000"/>
                <a:hueOff val="57"/>
                <a:satOff val="15917"/>
                <a:lumOff val="5467"/>
                <a:alphaOff val="-3000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7E1FFD6-28B8-C84E-83B7-A90C5F530FE3}"/>
                </a:ext>
              </a:extLst>
            </p:cNvPr>
            <p:cNvSpPr txBox="1"/>
            <p:nvPr/>
          </p:nvSpPr>
          <p:spPr>
            <a:xfrm>
              <a:off x="8795488" y="1916472"/>
              <a:ext cx="1843559" cy="1843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3482" tIns="22860" rIns="143482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800" kern="1200" dirty="0">
                  <a:latin typeface="Chalkduster" panose="03050602040202020205" pitchFamily="66" charset="77"/>
                </a:rPr>
                <a:t>Beispiel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800" kern="1200" dirty="0">
                <a:latin typeface="Chalkduster" panose="03050602040202020205" pitchFamily="66" charset="77"/>
              </a:endParaRP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C19D0DEE-C8FB-9844-8349-7D99A5940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635252"/>
            <a:ext cx="6120680" cy="412886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10D43DC-46F3-A743-8ED4-956A7EE0CB88}"/>
              </a:ext>
            </a:extLst>
          </p:cNvPr>
          <p:cNvSpPr txBox="1"/>
          <p:nvPr/>
        </p:nvSpPr>
        <p:spPr>
          <a:xfrm>
            <a:off x="674035" y="7572912"/>
            <a:ext cx="5628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Text zum Sprechstück Jahreszeiten von Schülern aus der 4. Klasse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E85A46B-5095-A24E-8C06-95E6E78E770A}"/>
              </a:ext>
            </a:extLst>
          </p:cNvPr>
          <p:cNvSpPr txBox="1"/>
          <p:nvPr/>
        </p:nvSpPr>
        <p:spPr>
          <a:xfrm>
            <a:off x="6604000" y="8802424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Screenshot zu aufgenommenen Spuren des Sprechstücks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E21D05-95C1-4A47-9474-7957057BBBE4}"/>
              </a:ext>
            </a:extLst>
          </p:cNvPr>
          <p:cNvSpPr txBox="1"/>
          <p:nvPr/>
        </p:nvSpPr>
        <p:spPr>
          <a:xfrm>
            <a:off x="3525636" y="293106"/>
            <a:ext cx="339049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dirty="0">
                <a:latin typeface="Grundschrift"/>
              </a:rPr>
              <a:t>Hinweis: Zum Abspielen des Sprechstücks klicken Sie </a:t>
            </a:r>
            <a:r>
              <a:rPr lang="de-DE">
                <a:latin typeface="Grundschrift"/>
              </a:rPr>
              <a:t>bitte hier.</a:t>
            </a:r>
            <a:endParaRPr lang="de-DE" dirty="0">
              <a:latin typeface="Grundschrift"/>
            </a:endParaRPr>
          </a:p>
          <a:p>
            <a:pPr algn="just">
              <a:lnSpc>
                <a:spcPct val="150000"/>
              </a:lnSpc>
            </a:pPr>
            <a:r>
              <a:rPr lang="de-DE" dirty="0">
                <a:latin typeface="Grundschrift"/>
              </a:rPr>
              <a:t>(</a:t>
            </a:r>
            <a:r>
              <a:rPr lang="de-DE" b="1" i="1" dirty="0">
                <a:latin typeface="Grundschrift"/>
              </a:rPr>
              <a:t>Inhalt aktivieren</a:t>
            </a:r>
            <a:r>
              <a:rPr lang="de-DE" dirty="0">
                <a:latin typeface="Grundschrift"/>
              </a:rPr>
              <a:t>)</a:t>
            </a:r>
          </a:p>
        </p:txBody>
      </p:sp>
      <p:sp>
        <p:nvSpPr>
          <p:cNvPr id="19" name="Pfeil nach unten 1">
            <a:extLst>
              <a:ext uri="{FF2B5EF4-FFF2-40B4-BE49-F238E27FC236}">
                <a16:creationId xmlns:a16="http://schemas.microsoft.com/office/drawing/2014/main" id="{8967EC16-3A1B-4723-A2F6-1B496D533872}"/>
              </a:ext>
            </a:extLst>
          </p:cNvPr>
          <p:cNvSpPr/>
          <p:nvPr/>
        </p:nvSpPr>
        <p:spPr>
          <a:xfrm rot="4000970">
            <a:off x="2471171" y="1146680"/>
            <a:ext cx="693968" cy="106178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2.2 Jahreszeiten">
            <a:hlinkClick r:id="" action="ppaction://media"/>
            <a:extLst>
              <a:ext uri="{FF2B5EF4-FFF2-40B4-BE49-F238E27FC236}">
                <a16:creationId xmlns:a16="http://schemas.microsoft.com/office/drawing/2014/main" id="{AF94915B-4CF5-4C29-9D31-EBBE20E92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008" y="1540714"/>
            <a:ext cx="927515" cy="9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3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95303"/>
              </p:ext>
            </p:extLst>
          </p:nvPr>
        </p:nvGraphicFramePr>
        <p:xfrm>
          <a:off x="1327150" y="1496084"/>
          <a:ext cx="11505542" cy="25208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8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</a:rPr>
                        <a:t>Jahrgangsstufe</a:t>
                      </a:r>
                      <a:endParaRPr lang="de-DE" sz="3200" dirty="0"/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3./4. Klasse</a:t>
                      </a:r>
                      <a:endParaRPr lang="de-DE" sz="3200" dirty="0"/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</a:rPr>
                        <a:t>Fach</a:t>
                      </a:r>
                      <a:endParaRPr lang="de-DE" sz="3200" dirty="0"/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Musik, Deutsch</a:t>
                      </a:r>
                      <a:endParaRPr lang="de-DE" sz="3200" dirty="0"/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5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</a:rPr>
                        <a:t>Lehrplanbezug</a:t>
                      </a:r>
                      <a:endParaRPr lang="de-DE" sz="3200" dirty="0"/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</a:rPr>
                        <a:t>Musik 3/4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 - 1.1  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b="1" dirty="0"/>
                        <a:t>Deutsch 3/4 - </a:t>
                      </a:r>
                      <a:r>
                        <a:rPr lang="de-DE" sz="1400" dirty="0"/>
                        <a:t>1.2, 1.5, 3.2</a:t>
                      </a: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7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</a:rPr>
                        <a:t>Übergreifende Bildungs- und Erziehungsziele</a:t>
                      </a:r>
                      <a:endParaRPr lang="de-DE" sz="3200" dirty="0"/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</a:rPr>
                        <a:t>Kulturelle Bildung: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Bewusstsein für künstlerisches Schaffen </a:t>
                      </a:r>
                      <a:endParaRPr lang="de-DE" sz="320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</a:rPr>
                        <a:t>Medienbildung/Digitale Bildung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</a:rPr>
                        <a:t>Dauer</a:t>
                      </a:r>
                      <a:endParaRPr lang="de-DE" sz="3200" dirty="0"/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ca. 2 UZE</a:t>
                      </a:r>
                      <a:endParaRPr lang="de-DE" sz="3200" dirty="0"/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6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</a:rPr>
                        <a:t>Benötigte Ausstattung</a:t>
                      </a:r>
                      <a:endParaRPr lang="de-DE" sz="3200" dirty="0"/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Tablet mit Audioaufnahmefunktion &amp; Aufnahme-App: GarageBand, Android Recorder oder mit dem Laptop mit dem Programm Audacity (kostenlos), evtl. Internet zur Recherche, externes Mikrofon für noch besseren Sound</a:t>
                      </a:r>
                      <a:endParaRPr lang="de-DE" sz="3200" dirty="0"/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feld 5"/>
          <p:cNvSpPr>
            <a:spLocks/>
          </p:cNvSpPr>
          <p:nvPr/>
        </p:nvSpPr>
        <p:spPr bwMode="auto">
          <a:xfrm>
            <a:off x="2211512" y="264929"/>
            <a:ext cx="8928992" cy="1015663"/>
          </a:xfrm>
          <a:custGeom>
            <a:avLst/>
            <a:gdLst>
              <a:gd name="connsiteX0" fmla="*/ 0 w 11146897"/>
              <a:gd name="connsiteY0" fmla="*/ 0 h 553998"/>
              <a:gd name="connsiteX1" fmla="*/ 473743 w 11146897"/>
              <a:gd name="connsiteY1" fmla="*/ 0 h 553998"/>
              <a:gd name="connsiteX2" fmla="*/ 1281893 w 11146897"/>
              <a:gd name="connsiteY2" fmla="*/ 0 h 553998"/>
              <a:gd name="connsiteX3" fmla="*/ 1867105 w 11146897"/>
              <a:gd name="connsiteY3" fmla="*/ 0 h 553998"/>
              <a:gd name="connsiteX4" fmla="*/ 2340848 w 11146897"/>
              <a:gd name="connsiteY4" fmla="*/ 0 h 553998"/>
              <a:gd name="connsiteX5" fmla="*/ 2814591 w 11146897"/>
              <a:gd name="connsiteY5" fmla="*/ 0 h 553998"/>
              <a:gd name="connsiteX6" fmla="*/ 3176866 w 11146897"/>
              <a:gd name="connsiteY6" fmla="*/ 0 h 553998"/>
              <a:gd name="connsiteX7" fmla="*/ 3873547 w 11146897"/>
              <a:gd name="connsiteY7" fmla="*/ 0 h 553998"/>
              <a:gd name="connsiteX8" fmla="*/ 4681697 w 11146897"/>
              <a:gd name="connsiteY8" fmla="*/ 0 h 553998"/>
              <a:gd name="connsiteX9" fmla="*/ 5601316 w 11146897"/>
              <a:gd name="connsiteY9" fmla="*/ 0 h 553998"/>
              <a:gd name="connsiteX10" fmla="*/ 6520935 w 11146897"/>
              <a:gd name="connsiteY10" fmla="*/ 0 h 553998"/>
              <a:gd name="connsiteX11" fmla="*/ 6994678 w 11146897"/>
              <a:gd name="connsiteY11" fmla="*/ 0 h 553998"/>
              <a:gd name="connsiteX12" fmla="*/ 7468421 w 11146897"/>
              <a:gd name="connsiteY12" fmla="*/ 0 h 553998"/>
              <a:gd name="connsiteX13" fmla="*/ 7830695 w 11146897"/>
              <a:gd name="connsiteY13" fmla="*/ 0 h 553998"/>
              <a:gd name="connsiteX14" fmla="*/ 8750314 w 11146897"/>
              <a:gd name="connsiteY14" fmla="*/ 0 h 553998"/>
              <a:gd name="connsiteX15" fmla="*/ 9112588 w 11146897"/>
              <a:gd name="connsiteY15" fmla="*/ 0 h 553998"/>
              <a:gd name="connsiteX16" fmla="*/ 9474862 w 11146897"/>
              <a:gd name="connsiteY16" fmla="*/ 0 h 553998"/>
              <a:gd name="connsiteX17" fmla="*/ 9837137 w 11146897"/>
              <a:gd name="connsiteY17" fmla="*/ 0 h 553998"/>
              <a:gd name="connsiteX18" fmla="*/ 10422349 w 11146897"/>
              <a:gd name="connsiteY18" fmla="*/ 0 h 553998"/>
              <a:gd name="connsiteX19" fmla="*/ 11146897 w 11146897"/>
              <a:gd name="connsiteY19" fmla="*/ 0 h 553998"/>
              <a:gd name="connsiteX20" fmla="*/ 11146897 w 11146897"/>
              <a:gd name="connsiteY20" fmla="*/ 553998 h 553998"/>
              <a:gd name="connsiteX21" fmla="*/ 10561685 w 11146897"/>
              <a:gd name="connsiteY21" fmla="*/ 553998 h 553998"/>
              <a:gd name="connsiteX22" fmla="*/ 9976473 w 11146897"/>
              <a:gd name="connsiteY22" fmla="*/ 553998 h 553998"/>
              <a:gd name="connsiteX23" fmla="*/ 9614199 w 11146897"/>
              <a:gd name="connsiteY23" fmla="*/ 553998 h 553998"/>
              <a:gd name="connsiteX24" fmla="*/ 8694580 w 11146897"/>
              <a:gd name="connsiteY24" fmla="*/ 553998 h 553998"/>
              <a:gd name="connsiteX25" fmla="*/ 7774961 w 11146897"/>
              <a:gd name="connsiteY25" fmla="*/ 553998 h 553998"/>
              <a:gd name="connsiteX26" fmla="*/ 7301218 w 11146897"/>
              <a:gd name="connsiteY26" fmla="*/ 553998 h 553998"/>
              <a:gd name="connsiteX27" fmla="*/ 6381599 w 11146897"/>
              <a:gd name="connsiteY27" fmla="*/ 553998 h 553998"/>
              <a:gd name="connsiteX28" fmla="*/ 6019324 w 11146897"/>
              <a:gd name="connsiteY28" fmla="*/ 553998 h 553998"/>
              <a:gd name="connsiteX29" fmla="*/ 5657050 w 11146897"/>
              <a:gd name="connsiteY29" fmla="*/ 553998 h 553998"/>
              <a:gd name="connsiteX30" fmla="*/ 4848900 w 11146897"/>
              <a:gd name="connsiteY30" fmla="*/ 553998 h 553998"/>
              <a:gd name="connsiteX31" fmla="*/ 4486626 w 11146897"/>
              <a:gd name="connsiteY31" fmla="*/ 553998 h 553998"/>
              <a:gd name="connsiteX32" fmla="*/ 3678476 w 11146897"/>
              <a:gd name="connsiteY32" fmla="*/ 553998 h 553998"/>
              <a:gd name="connsiteX33" fmla="*/ 2870326 w 11146897"/>
              <a:gd name="connsiteY33" fmla="*/ 553998 h 553998"/>
              <a:gd name="connsiteX34" fmla="*/ 2062176 w 11146897"/>
              <a:gd name="connsiteY34" fmla="*/ 553998 h 553998"/>
              <a:gd name="connsiteX35" fmla="*/ 1476964 w 11146897"/>
              <a:gd name="connsiteY35" fmla="*/ 553998 h 553998"/>
              <a:gd name="connsiteX36" fmla="*/ 0 w 11146897"/>
              <a:gd name="connsiteY36" fmla="*/ 553998 h 553998"/>
              <a:gd name="connsiteX37" fmla="*/ 0 w 11146897"/>
              <a:gd name="connsiteY37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46897" h="553998" extrusionOk="0">
                <a:moveTo>
                  <a:pt x="0" y="0"/>
                </a:moveTo>
                <a:cubicBezTo>
                  <a:pt x="141748" y="-14212"/>
                  <a:pt x="304340" y="7612"/>
                  <a:pt x="473743" y="0"/>
                </a:cubicBezTo>
                <a:cubicBezTo>
                  <a:pt x="643146" y="-7612"/>
                  <a:pt x="883846" y="-20771"/>
                  <a:pt x="1281893" y="0"/>
                </a:cubicBezTo>
                <a:cubicBezTo>
                  <a:pt x="1679940" y="20771"/>
                  <a:pt x="1613725" y="-20822"/>
                  <a:pt x="1867105" y="0"/>
                </a:cubicBezTo>
                <a:cubicBezTo>
                  <a:pt x="2120485" y="20822"/>
                  <a:pt x="2195010" y="8850"/>
                  <a:pt x="2340848" y="0"/>
                </a:cubicBezTo>
                <a:cubicBezTo>
                  <a:pt x="2486686" y="-8850"/>
                  <a:pt x="2671228" y="8389"/>
                  <a:pt x="2814591" y="0"/>
                </a:cubicBezTo>
                <a:cubicBezTo>
                  <a:pt x="2957954" y="-8389"/>
                  <a:pt x="3070695" y="-15878"/>
                  <a:pt x="3176866" y="0"/>
                </a:cubicBezTo>
                <a:cubicBezTo>
                  <a:pt x="3283037" y="15878"/>
                  <a:pt x="3530045" y="-19721"/>
                  <a:pt x="3873547" y="0"/>
                </a:cubicBezTo>
                <a:cubicBezTo>
                  <a:pt x="4217049" y="19721"/>
                  <a:pt x="4501102" y="-4975"/>
                  <a:pt x="4681697" y="0"/>
                </a:cubicBezTo>
                <a:cubicBezTo>
                  <a:pt x="4862292" y="4975"/>
                  <a:pt x="5182189" y="9183"/>
                  <a:pt x="5601316" y="0"/>
                </a:cubicBezTo>
                <a:cubicBezTo>
                  <a:pt x="6020443" y="-9183"/>
                  <a:pt x="6307251" y="44737"/>
                  <a:pt x="6520935" y="0"/>
                </a:cubicBezTo>
                <a:cubicBezTo>
                  <a:pt x="6734619" y="-44737"/>
                  <a:pt x="6890456" y="15322"/>
                  <a:pt x="6994678" y="0"/>
                </a:cubicBezTo>
                <a:cubicBezTo>
                  <a:pt x="7098900" y="-15322"/>
                  <a:pt x="7338700" y="12301"/>
                  <a:pt x="7468421" y="0"/>
                </a:cubicBezTo>
                <a:cubicBezTo>
                  <a:pt x="7598142" y="-12301"/>
                  <a:pt x="7745673" y="14290"/>
                  <a:pt x="7830695" y="0"/>
                </a:cubicBezTo>
                <a:cubicBezTo>
                  <a:pt x="7915717" y="-14290"/>
                  <a:pt x="8351125" y="41234"/>
                  <a:pt x="8750314" y="0"/>
                </a:cubicBezTo>
                <a:cubicBezTo>
                  <a:pt x="9149503" y="-41234"/>
                  <a:pt x="8998204" y="16760"/>
                  <a:pt x="9112588" y="0"/>
                </a:cubicBezTo>
                <a:cubicBezTo>
                  <a:pt x="9226972" y="-16760"/>
                  <a:pt x="9370694" y="9067"/>
                  <a:pt x="9474862" y="0"/>
                </a:cubicBezTo>
                <a:cubicBezTo>
                  <a:pt x="9579030" y="-9067"/>
                  <a:pt x="9699200" y="-1170"/>
                  <a:pt x="9837137" y="0"/>
                </a:cubicBezTo>
                <a:cubicBezTo>
                  <a:pt x="9975075" y="1170"/>
                  <a:pt x="10283047" y="-20977"/>
                  <a:pt x="10422349" y="0"/>
                </a:cubicBezTo>
                <a:cubicBezTo>
                  <a:pt x="10561651" y="20977"/>
                  <a:pt x="10956425" y="22119"/>
                  <a:pt x="11146897" y="0"/>
                </a:cubicBezTo>
                <a:cubicBezTo>
                  <a:pt x="11121063" y="165108"/>
                  <a:pt x="11131484" y="291678"/>
                  <a:pt x="11146897" y="553998"/>
                </a:cubicBezTo>
                <a:cubicBezTo>
                  <a:pt x="10950413" y="540458"/>
                  <a:pt x="10850383" y="582544"/>
                  <a:pt x="10561685" y="553998"/>
                </a:cubicBezTo>
                <a:cubicBezTo>
                  <a:pt x="10272987" y="525452"/>
                  <a:pt x="10246831" y="532730"/>
                  <a:pt x="9976473" y="553998"/>
                </a:cubicBezTo>
                <a:cubicBezTo>
                  <a:pt x="9706115" y="575266"/>
                  <a:pt x="9729098" y="551877"/>
                  <a:pt x="9614199" y="553998"/>
                </a:cubicBezTo>
                <a:cubicBezTo>
                  <a:pt x="9499300" y="556119"/>
                  <a:pt x="9059783" y="548060"/>
                  <a:pt x="8694580" y="553998"/>
                </a:cubicBezTo>
                <a:cubicBezTo>
                  <a:pt x="8329377" y="559936"/>
                  <a:pt x="8120199" y="520474"/>
                  <a:pt x="7774961" y="553998"/>
                </a:cubicBezTo>
                <a:cubicBezTo>
                  <a:pt x="7429723" y="587522"/>
                  <a:pt x="7416932" y="562309"/>
                  <a:pt x="7301218" y="553998"/>
                </a:cubicBezTo>
                <a:cubicBezTo>
                  <a:pt x="7185504" y="545687"/>
                  <a:pt x="6764662" y="515002"/>
                  <a:pt x="6381599" y="553998"/>
                </a:cubicBezTo>
                <a:cubicBezTo>
                  <a:pt x="5998536" y="592994"/>
                  <a:pt x="6102450" y="565184"/>
                  <a:pt x="6019324" y="553998"/>
                </a:cubicBezTo>
                <a:cubicBezTo>
                  <a:pt x="5936198" y="542812"/>
                  <a:pt x="5837484" y="537706"/>
                  <a:pt x="5657050" y="553998"/>
                </a:cubicBezTo>
                <a:cubicBezTo>
                  <a:pt x="5476616" y="570290"/>
                  <a:pt x="5180373" y="521605"/>
                  <a:pt x="4848900" y="553998"/>
                </a:cubicBezTo>
                <a:cubicBezTo>
                  <a:pt x="4517427" y="586392"/>
                  <a:pt x="4565141" y="547293"/>
                  <a:pt x="4486626" y="553998"/>
                </a:cubicBezTo>
                <a:cubicBezTo>
                  <a:pt x="4408111" y="560703"/>
                  <a:pt x="3916150" y="540340"/>
                  <a:pt x="3678476" y="553998"/>
                </a:cubicBezTo>
                <a:cubicBezTo>
                  <a:pt x="3440802" y="567657"/>
                  <a:pt x="3078573" y="530585"/>
                  <a:pt x="2870326" y="553998"/>
                </a:cubicBezTo>
                <a:cubicBezTo>
                  <a:pt x="2662079" y="577412"/>
                  <a:pt x="2281959" y="524643"/>
                  <a:pt x="2062176" y="553998"/>
                </a:cubicBezTo>
                <a:cubicBezTo>
                  <a:pt x="1842393" y="583354"/>
                  <a:pt x="1616720" y="533855"/>
                  <a:pt x="1476964" y="553998"/>
                </a:cubicBezTo>
                <a:cubicBezTo>
                  <a:pt x="1337208" y="574141"/>
                  <a:pt x="528344" y="534668"/>
                  <a:pt x="0" y="553998"/>
                </a:cubicBezTo>
                <a:cubicBezTo>
                  <a:pt x="-21518" y="300608"/>
                  <a:pt x="-13877" y="27333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000" dirty="0">
                <a:latin typeface="Chalkduster" panose="03050602040202020205" pitchFamily="66" charset="77"/>
              </a:rPr>
              <a:t>Sprechstück / </a:t>
            </a:r>
          </a:p>
          <a:p>
            <a:pPr algn="ctr">
              <a:defRPr/>
            </a:pPr>
            <a:r>
              <a:rPr lang="de-DE" sz="3000" dirty="0">
                <a:latin typeface="Chalkduster" panose="03050602040202020205" pitchFamily="66" charset="77"/>
              </a:rPr>
              <a:t>Rap vertonen wie im Tonstudio</a:t>
            </a:r>
            <a:endParaRPr dirty="0">
              <a:latin typeface="Chalkduster" panose="03050602040202020205" pitchFamily="66" charset="77"/>
            </a:endParaRPr>
          </a:p>
        </p:txBody>
      </p:sp>
      <p:sp>
        <p:nvSpPr>
          <p:cNvPr id="15" name="Textfeld 6"/>
          <p:cNvSpPr>
            <a:spLocks/>
          </p:cNvSpPr>
          <p:nvPr/>
        </p:nvSpPr>
        <p:spPr bwMode="auto">
          <a:xfrm>
            <a:off x="1328396" y="4048834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 u="sng" dirty="0">
                <a:solidFill>
                  <a:schemeClr val="accent2"/>
                </a:solidFill>
                <a:latin typeface="Chalkduster" panose="03050602040202020205" pitchFamily="66" charset="77"/>
              </a:rPr>
              <a:t>So geht‘s:</a:t>
            </a:r>
            <a:endParaRPr sz="2000" b="1" u="sng" dirty="0">
              <a:solidFill>
                <a:schemeClr val="accent2"/>
              </a:solidFill>
              <a:latin typeface="Chalkduster" panose="03050602040202020205" pitchFamily="66" charset="77"/>
            </a:endParaRPr>
          </a:p>
        </p:txBody>
      </p:sp>
      <p:pic>
        <p:nvPicPr>
          <p:cNvPr id="16" name="Grafik 2" descr="Geöffnetes Buch Silhouett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8970" y="1928664"/>
            <a:ext cx="533324" cy="533324"/>
          </a:xfrm>
          <a:prstGeom prst="rect">
            <a:avLst/>
          </a:prstGeom>
        </p:spPr>
      </p:pic>
      <p:pic>
        <p:nvPicPr>
          <p:cNvPr id="17" name="Grafik 8" descr="Uhr Silhouet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9199" y="3098716"/>
            <a:ext cx="469890" cy="469890"/>
          </a:xfrm>
          <a:prstGeom prst="rect">
            <a:avLst/>
          </a:prstGeom>
        </p:spPr>
      </p:pic>
      <p:pic>
        <p:nvPicPr>
          <p:cNvPr id="18" name="Grafik 10" descr="Fernsehen Silhouet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2292" y="3512840"/>
            <a:ext cx="406681" cy="406681"/>
          </a:xfrm>
          <a:prstGeom prst="rect">
            <a:avLst/>
          </a:prstGeom>
        </p:spPr>
      </p:pic>
      <p:pic>
        <p:nvPicPr>
          <p:cNvPr id="19" name="Grafik 12" descr="Schlägel und Eisen Silhouett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0767" y="3536303"/>
            <a:ext cx="336577" cy="336577"/>
          </a:xfrm>
          <a:prstGeom prst="rect">
            <a:avLst/>
          </a:prstGeom>
        </p:spPr>
      </p:pic>
      <p:pic>
        <p:nvPicPr>
          <p:cNvPr id="3" name="Grafik 2" descr="Volltreffer">
            <a:extLst>
              <a:ext uri="{FF2B5EF4-FFF2-40B4-BE49-F238E27FC236}">
                <a16:creationId xmlns:a16="http://schemas.microsoft.com/office/drawing/2014/main" id="{B99683BB-131F-444E-B808-184BED463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986" y="2466488"/>
            <a:ext cx="453292" cy="453292"/>
          </a:xfrm>
          <a:prstGeom prst="rect">
            <a:avLst/>
          </a:prstGeom>
        </p:spPr>
      </p:pic>
      <p:sp>
        <p:nvSpPr>
          <p:cNvPr id="23" name="Interaktive Schaltfläche: Erste Foli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31F274-17FF-B646-83B5-165A30D9EB75}"/>
              </a:ext>
            </a:extLst>
          </p:cNvPr>
          <p:cNvSpPr/>
          <p:nvPr/>
        </p:nvSpPr>
        <p:spPr>
          <a:xfrm>
            <a:off x="11752571" y="248433"/>
            <a:ext cx="1080120" cy="135101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1080120"/>
                      <a:gd name="connsiteY0" fmla="*/ 0 h 1351010"/>
                      <a:gd name="connsiteX1" fmla="*/ 1080120 w 1080120"/>
                      <a:gd name="connsiteY1" fmla="*/ 0 h 1351010"/>
                      <a:gd name="connsiteX2" fmla="*/ 1080120 w 1080120"/>
                      <a:gd name="connsiteY2" fmla="*/ 1351010 h 1351010"/>
                      <a:gd name="connsiteX3" fmla="*/ 0 w 1080120"/>
                      <a:gd name="connsiteY3" fmla="*/ 1351010 h 1351010"/>
                      <a:gd name="connsiteX4" fmla="*/ 0 w 1080120"/>
                      <a:gd name="connsiteY4" fmla="*/ 0 h 1351010"/>
                      <a:gd name="connsiteX5" fmla="*/ 540060 w 1080120"/>
                      <a:gd name="connsiteY5" fmla="*/ 270460 h 1351010"/>
                      <a:gd name="connsiteX6" fmla="*/ 135015 w 1080120"/>
                      <a:gd name="connsiteY6" fmla="*/ 675505 h 1351010"/>
                      <a:gd name="connsiteX7" fmla="*/ 236276 w 1080120"/>
                      <a:gd name="connsiteY7" fmla="*/ 675505 h 1351010"/>
                      <a:gd name="connsiteX8" fmla="*/ 236276 w 1080120"/>
                      <a:gd name="connsiteY8" fmla="*/ 1080550 h 1351010"/>
                      <a:gd name="connsiteX9" fmla="*/ 843844 w 1080120"/>
                      <a:gd name="connsiteY9" fmla="*/ 1080550 h 1351010"/>
                      <a:gd name="connsiteX10" fmla="*/ 843844 w 1080120"/>
                      <a:gd name="connsiteY10" fmla="*/ 675505 h 1351010"/>
                      <a:gd name="connsiteX11" fmla="*/ 945105 w 1080120"/>
                      <a:gd name="connsiteY11" fmla="*/ 675505 h 1351010"/>
                      <a:gd name="connsiteX12" fmla="*/ 793213 w 1080120"/>
                      <a:gd name="connsiteY12" fmla="*/ 523613 h 1351010"/>
                      <a:gd name="connsiteX13" fmla="*/ 793213 w 1080120"/>
                      <a:gd name="connsiteY13" fmla="*/ 321091 h 1351010"/>
                      <a:gd name="connsiteX14" fmla="*/ 691952 w 1080120"/>
                      <a:gd name="connsiteY14" fmla="*/ 321091 h 1351010"/>
                      <a:gd name="connsiteX15" fmla="*/ 691952 w 1080120"/>
                      <a:gd name="connsiteY15" fmla="*/ 422352 h 1351010"/>
                      <a:gd name="connsiteX16" fmla="*/ 540060 w 1080120"/>
                      <a:gd name="connsiteY16" fmla="*/ 270460 h 1351010"/>
                      <a:gd name="connsiteX0" fmla="*/ 793213 w 1080120"/>
                      <a:gd name="connsiteY0" fmla="*/ 523613 h 1351010"/>
                      <a:gd name="connsiteX1" fmla="*/ 793213 w 1080120"/>
                      <a:gd name="connsiteY1" fmla="*/ 321091 h 1351010"/>
                      <a:gd name="connsiteX2" fmla="*/ 691952 w 1080120"/>
                      <a:gd name="connsiteY2" fmla="*/ 321091 h 1351010"/>
                      <a:gd name="connsiteX3" fmla="*/ 691952 w 1080120"/>
                      <a:gd name="connsiteY3" fmla="*/ 422352 h 1351010"/>
                      <a:gd name="connsiteX4" fmla="*/ 793213 w 1080120"/>
                      <a:gd name="connsiteY4" fmla="*/ 523613 h 1351010"/>
                      <a:gd name="connsiteX5" fmla="*/ 236276 w 1080120"/>
                      <a:gd name="connsiteY5" fmla="*/ 675505 h 1351010"/>
                      <a:gd name="connsiteX6" fmla="*/ 236276 w 1080120"/>
                      <a:gd name="connsiteY6" fmla="*/ 1080550 h 1351010"/>
                      <a:gd name="connsiteX7" fmla="*/ 489429 w 1080120"/>
                      <a:gd name="connsiteY7" fmla="*/ 1080550 h 1351010"/>
                      <a:gd name="connsiteX8" fmla="*/ 489429 w 1080120"/>
                      <a:gd name="connsiteY8" fmla="*/ 878028 h 1351010"/>
                      <a:gd name="connsiteX9" fmla="*/ 590691 w 1080120"/>
                      <a:gd name="connsiteY9" fmla="*/ 878028 h 1351010"/>
                      <a:gd name="connsiteX10" fmla="*/ 590691 w 1080120"/>
                      <a:gd name="connsiteY10" fmla="*/ 1080550 h 1351010"/>
                      <a:gd name="connsiteX11" fmla="*/ 843844 w 1080120"/>
                      <a:gd name="connsiteY11" fmla="*/ 1080550 h 1351010"/>
                      <a:gd name="connsiteX12" fmla="*/ 843844 w 1080120"/>
                      <a:gd name="connsiteY12" fmla="*/ 675505 h 1351010"/>
                      <a:gd name="connsiteX13" fmla="*/ 236276 w 1080120"/>
                      <a:gd name="connsiteY13" fmla="*/ 675505 h 1351010"/>
                      <a:gd name="connsiteX0" fmla="*/ 540060 w 1080120"/>
                      <a:gd name="connsiteY0" fmla="*/ 270460 h 1351010"/>
                      <a:gd name="connsiteX1" fmla="*/ 135015 w 1080120"/>
                      <a:gd name="connsiteY1" fmla="*/ 675505 h 1351010"/>
                      <a:gd name="connsiteX2" fmla="*/ 945105 w 1080120"/>
                      <a:gd name="connsiteY2" fmla="*/ 675505 h 1351010"/>
                      <a:gd name="connsiteX3" fmla="*/ 540060 w 1080120"/>
                      <a:gd name="connsiteY3" fmla="*/ 270460 h 1351010"/>
                      <a:gd name="connsiteX4" fmla="*/ 489429 w 1080120"/>
                      <a:gd name="connsiteY4" fmla="*/ 878028 h 1351010"/>
                      <a:gd name="connsiteX5" fmla="*/ 590691 w 1080120"/>
                      <a:gd name="connsiteY5" fmla="*/ 878028 h 1351010"/>
                      <a:gd name="connsiteX6" fmla="*/ 590691 w 1080120"/>
                      <a:gd name="connsiteY6" fmla="*/ 1080550 h 1351010"/>
                      <a:gd name="connsiteX7" fmla="*/ 489429 w 1080120"/>
                      <a:gd name="connsiteY7" fmla="*/ 1080550 h 1351010"/>
                      <a:gd name="connsiteX8" fmla="*/ 489429 w 1080120"/>
                      <a:gd name="connsiteY8" fmla="*/ 878028 h 1351010"/>
                      <a:gd name="connsiteX0" fmla="*/ 540060 w 1080120"/>
                      <a:gd name="connsiteY0" fmla="*/ 270460 h 1351010"/>
                      <a:gd name="connsiteX1" fmla="*/ 691952 w 1080120"/>
                      <a:gd name="connsiteY1" fmla="*/ 422352 h 1351010"/>
                      <a:gd name="connsiteX2" fmla="*/ 691952 w 1080120"/>
                      <a:gd name="connsiteY2" fmla="*/ 321091 h 1351010"/>
                      <a:gd name="connsiteX3" fmla="*/ 793213 w 1080120"/>
                      <a:gd name="connsiteY3" fmla="*/ 321091 h 1351010"/>
                      <a:gd name="connsiteX4" fmla="*/ 793213 w 1080120"/>
                      <a:gd name="connsiteY4" fmla="*/ 523613 h 1351010"/>
                      <a:gd name="connsiteX5" fmla="*/ 945105 w 1080120"/>
                      <a:gd name="connsiteY5" fmla="*/ 675505 h 1351010"/>
                      <a:gd name="connsiteX6" fmla="*/ 843844 w 1080120"/>
                      <a:gd name="connsiteY6" fmla="*/ 675505 h 1351010"/>
                      <a:gd name="connsiteX7" fmla="*/ 843844 w 1080120"/>
                      <a:gd name="connsiteY7" fmla="*/ 1080550 h 1351010"/>
                      <a:gd name="connsiteX8" fmla="*/ 236276 w 1080120"/>
                      <a:gd name="connsiteY8" fmla="*/ 1080550 h 1351010"/>
                      <a:gd name="connsiteX9" fmla="*/ 236276 w 1080120"/>
                      <a:gd name="connsiteY9" fmla="*/ 675505 h 1351010"/>
                      <a:gd name="connsiteX10" fmla="*/ 135015 w 1080120"/>
                      <a:gd name="connsiteY10" fmla="*/ 675505 h 1351010"/>
                      <a:gd name="connsiteX11" fmla="*/ 540060 w 1080120"/>
                      <a:gd name="connsiteY11" fmla="*/ 270460 h 1351010"/>
                      <a:gd name="connsiteX12" fmla="*/ 691952 w 1080120"/>
                      <a:gd name="connsiteY12" fmla="*/ 422352 h 1351010"/>
                      <a:gd name="connsiteX13" fmla="*/ 793213 w 1080120"/>
                      <a:gd name="connsiteY13" fmla="*/ 523613 h 1351010"/>
                      <a:gd name="connsiteX14" fmla="*/ 843844 w 1080120"/>
                      <a:gd name="connsiteY14" fmla="*/ 675505 h 1351010"/>
                      <a:gd name="connsiteX15" fmla="*/ 236276 w 1080120"/>
                      <a:gd name="connsiteY15" fmla="*/ 675505 h 1351010"/>
                      <a:gd name="connsiteX16" fmla="*/ 489429 w 1080120"/>
                      <a:gd name="connsiteY16" fmla="*/ 1080550 h 1351010"/>
                      <a:gd name="connsiteX17" fmla="*/ 489429 w 1080120"/>
                      <a:gd name="connsiteY17" fmla="*/ 878028 h 1351010"/>
                      <a:gd name="connsiteX18" fmla="*/ 590691 w 1080120"/>
                      <a:gd name="connsiteY18" fmla="*/ 878028 h 1351010"/>
                      <a:gd name="connsiteX19" fmla="*/ 590691 w 1080120"/>
                      <a:gd name="connsiteY19" fmla="*/ 1080550 h 1351010"/>
                      <a:gd name="connsiteX0" fmla="*/ 0 w 1080120"/>
                      <a:gd name="connsiteY0" fmla="*/ 0 h 1351010"/>
                      <a:gd name="connsiteX1" fmla="*/ 1080120 w 1080120"/>
                      <a:gd name="connsiteY1" fmla="*/ 0 h 1351010"/>
                      <a:gd name="connsiteX2" fmla="*/ 1080120 w 1080120"/>
                      <a:gd name="connsiteY2" fmla="*/ 1351010 h 1351010"/>
                      <a:gd name="connsiteX3" fmla="*/ 0 w 1080120"/>
                      <a:gd name="connsiteY3" fmla="*/ 1351010 h 1351010"/>
                      <a:gd name="connsiteX4" fmla="*/ 0 w 1080120"/>
                      <a:gd name="connsiteY4" fmla="*/ 0 h 1351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0120" h="1351010" stroke="0" extrusionOk="0">
                        <a:moveTo>
                          <a:pt x="0" y="0"/>
                        </a:moveTo>
                        <a:cubicBezTo>
                          <a:pt x="261583" y="-55382"/>
                          <a:pt x="714851" y="43711"/>
                          <a:pt x="1080120" y="0"/>
                        </a:cubicBezTo>
                        <a:cubicBezTo>
                          <a:pt x="1050861" y="297512"/>
                          <a:pt x="1045491" y="944226"/>
                          <a:pt x="1080120" y="1351010"/>
                        </a:cubicBezTo>
                        <a:cubicBezTo>
                          <a:pt x="722514" y="1361051"/>
                          <a:pt x="456040" y="1396247"/>
                          <a:pt x="0" y="1351010"/>
                        </a:cubicBezTo>
                        <a:cubicBezTo>
                          <a:pt x="70573" y="859954"/>
                          <a:pt x="46170" y="302233"/>
                          <a:pt x="0" y="0"/>
                        </a:cubicBezTo>
                        <a:close/>
                        <a:moveTo>
                          <a:pt x="540060" y="270460"/>
                        </a:moveTo>
                        <a:cubicBezTo>
                          <a:pt x="437743" y="317842"/>
                          <a:pt x="229406" y="520008"/>
                          <a:pt x="135015" y="675505"/>
                        </a:cubicBezTo>
                        <a:cubicBezTo>
                          <a:pt x="163708" y="671792"/>
                          <a:pt x="199955" y="668456"/>
                          <a:pt x="236276" y="675505"/>
                        </a:cubicBezTo>
                        <a:cubicBezTo>
                          <a:pt x="252433" y="877444"/>
                          <a:pt x="242347" y="988279"/>
                          <a:pt x="236276" y="1080550"/>
                        </a:cubicBezTo>
                        <a:cubicBezTo>
                          <a:pt x="300346" y="1054776"/>
                          <a:pt x="734224" y="1101324"/>
                          <a:pt x="843844" y="1080550"/>
                        </a:cubicBezTo>
                        <a:cubicBezTo>
                          <a:pt x="858810" y="1037099"/>
                          <a:pt x="864144" y="856971"/>
                          <a:pt x="843844" y="675505"/>
                        </a:cubicBezTo>
                        <a:cubicBezTo>
                          <a:pt x="880415" y="669322"/>
                          <a:pt x="905562" y="682498"/>
                          <a:pt x="945105" y="675505"/>
                        </a:cubicBezTo>
                        <a:cubicBezTo>
                          <a:pt x="924688" y="636345"/>
                          <a:pt x="854709" y="565580"/>
                          <a:pt x="793213" y="523613"/>
                        </a:cubicBezTo>
                        <a:cubicBezTo>
                          <a:pt x="793908" y="476417"/>
                          <a:pt x="798504" y="360882"/>
                          <a:pt x="793213" y="321091"/>
                        </a:cubicBezTo>
                        <a:cubicBezTo>
                          <a:pt x="773635" y="315239"/>
                          <a:pt x="728322" y="327049"/>
                          <a:pt x="691952" y="321091"/>
                        </a:cubicBezTo>
                        <a:cubicBezTo>
                          <a:pt x="698843" y="333966"/>
                          <a:pt x="699181" y="399859"/>
                          <a:pt x="691952" y="422352"/>
                        </a:cubicBezTo>
                        <a:cubicBezTo>
                          <a:pt x="654284" y="373294"/>
                          <a:pt x="597833" y="317425"/>
                          <a:pt x="540060" y="270460"/>
                        </a:cubicBezTo>
                        <a:close/>
                      </a:path>
                      <a:path w="1080120" h="1351010" fill="darkenLess" stroke="0" extrusionOk="0">
                        <a:moveTo>
                          <a:pt x="793213" y="523613"/>
                        </a:moveTo>
                        <a:cubicBezTo>
                          <a:pt x="778997" y="426680"/>
                          <a:pt x="808419" y="421158"/>
                          <a:pt x="793213" y="321091"/>
                        </a:cubicBezTo>
                        <a:cubicBezTo>
                          <a:pt x="750345" y="312224"/>
                          <a:pt x="728584" y="317078"/>
                          <a:pt x="691952" y="321091"/>
                        </a:cubicBezTo>
                        <a:cubicBezTo>
                          <a:pt x="685852" y="371619"/>
                          <a:pt x="697627" y="401106"/>
                          <a:pt x="691952" y="422352"/>
                        </a:cubicBezTo>
                        <a:cubicBezTo>
                          <a:pt x="702680" y="443083"/>
                          <a:pt x="741561" y="482856"/>
                          <a:pt x="793213" y="523613"/>
                        </a:cubicBezTo>
                        <a:close/>
                        <a:moveTo>
                          <a:pt x="236276" y="675505"/>
                        </a:moveTo>
                        <a:cubicBezTo>
                          <a:pt x="223104" y="766660"/>
                          <a:pt x="265231" y="1018258"/>
                          <a:pt x="236276" y="1080550"/>
                        </a:cubicBezTo>
                        <a:cubicBezTo>
                          <a:pt x="330261" y="1071785"/>
                          <a:pt x="378743" y="1061242"/>
                          <a:pt x="489429" y="1080550"/>
                        </a:cubicBezTo>
                        <a:cubicBezTo>
                          <a:pt x="484499" y="1014667"/>
                          <a:pt x="501492" y="909047"/>
                          <a:pt x="489429" y="878028"/>
                        </a:cubicBezTo>
                        <a:cubicBezTo>
                          <a:pt x="531679" y="871677"/>
                          <a:pt x="580092" y="886245"/>
                          <a:pt x="590691" y="878028"/>
                        </a:cubicBezTo>
                        <a:cubicBezTo>
                          <a:pt x="581847" y="911715"/>
                          <a:pt x="585477" y="1053745"/>
                          <a:pt x="590691" y="1080550"/>
                        </a:cubicBezTo>
                        <a:cubicBezTo>
                          <a:pt x="699903" y="1083125"/>
                          <a:pt x="810844" y="1081575"/>
                          <a:pt x="843844" y="1080550"/>
                        </a:cubicBezTo>
                        <a:cubicBezTo>
                          <a:pt x="835574" y="959794"/>
                          <a:pt x="814533" y="730428"/>
                          <a:pt x="843844" y="675505"/>
                        </a:cubicBezTo>
                        <a:cubicBezTo>
                          <a:pt x="598974" y="652558"/>
                          <a:pt x="506718" y="705200"/>
                          <a:pt x="236276" y="675505"/>
                        </a:cubicBezTo>
                        <a:close/>
                      </a:path>
                      <a:path w="1080120" h="1351010" fill="darken" stroke="0" extrusionOk="0">
                        <a:moveTo>
                          <a:pt x="540060" y="270460"/>
                        </a:moveTo>
                        <a:cubicBezTo>
                          <a:pt x="351069" y="457420"/>
                          <a:pt x="142939" y="601196"/>
                          <a:pt x="135015" y="675505"/>
                        </a:cubicBezTo>
                        <a:cubicBezTo>
                          <a:pt x="443831" y="729409"/>
                          <a:pt x="657535" y="631402"/>
                          <a:pt x="945105" y="675505"/>
                        </a:cubicBezTo>
                        <a:cubicBezTo>
                          <a:pt x="778046" y="513324"/>
                          <a:pt x="633708" y="327039"/>
                          <a:pt x="540060" y="270460"/>
                        </a:cubicBezTo>
                        <a:close/>
                        <a:moveTo>
                          <a:pt x="489429" y="878028"/>
                        </a:moveTo>
                        <a:cubicBezTo>
                          <a:pt x="505106" y="881458"/>
                          <a:pt x="558805" y="872126"/>
                          <a:pt x="590691" y="878028"/>
                        </a:cubicBezTo>
                        <a:cubicBezTo>
                          <a:pt x="573257" y="932530"/>
                          <a:pt x="591375" y="1000272"/>
                          <a:pt x="590691" y="1080550"/>
                        </a:cubicBezTo>
                        <a:cubicBezTo>
                          <a:pt x="568666" y="1085429"/>
                          <a:pt x="517609" y="1074318"/>
                          <a:pt x="489429" y="1080550"/>
                        </a:cubicBezTo>
                        <a:cubicBezTo>
                          <a:pt x="477019" y="1035847"/>
                          <a:pt x="489508" y="964539"/>
                          <a:pt x="489429" y="878028"/>
                        </a:cubicBezTo>
                        <a:close/>
                      </a:path>
                      <a:path w="1080120" h="1351010" fill="none" extrusionOk="0">
                        <a:moveTo>
                          <a:pt x="540060" y="270460"/>
                        </a:moveTo>
                        <a:cubicBezTo>
                          <a:pt x="597355" y="339468"/>
                          <a:pt x="655501" y="366117"/>
                          <a:pt x="691952" y="422352"/>
                        </a:cubicBezTo>
                        <a:cubicBezTo>
                          <a:pt x="697691" y="401815"/>
                          <a:pt x="696592" y="347446"/>
                          <a:pt x="691952" y="321091"/>
                        </a:cubicBezTo>
                        <a:cubicBezTo>
                          <a:pt x="702754" y="328483"/>
                          <a:pt x="747162" y="313840"/>
                          <a:pt x="793213" y="321091"/>
                        </a:cubicBezTo>
                        <a:cubicBezTo>
                          <a:pt x="806894" y="393565"/>
                          <a:pt x="786197" y="473111"/>
                          <a:pt x="793213" y="523613"/>
                        </a:cubicBezTo>
                        <a:cubicBezTo>
                          <a:pt x="813685" y="547178"/>
                          <a:pt x="930614" y="640184"/>
                          <a:pt x="945105" y="675505"/>
                        </a:cubicBezTo>
                        <a:cubicBezTo>
                          <a:pt x="896379" y="669363"/>
                          <a:pt x="871580" y="668543"/>
                          <a:pt x="843844" y="675505"/>
                        </a:cubicBezTo>
                        <a:cubicBezTo>
                          <a:pt x="848626" y="803051"/>
                          <a:pt x="870882" y="971581"/>
                          <a:pt x="843844" y="1080550"/>
                        </a:cubicBezTo>
                        <a:cubicBezTo>
                          <a:pt x="693874" y="1029338"/>
                          <a:pt x="396407" y="1090914"/>
                          <a:pt x="236276" y="1080550"/>
                        </a:cubicBezTo>
                        <a:cubicBezTo>
                          <a:pt x="252211" y="963913"/>
                          <a:pt x="201359" y="717376"/>
                          <a:pt x="236276" y="675505"/>
                        </a:cubicBezTo>
                        <a:cubicBezTo>
                          <a:pt x="208806" y="679270"/>
                          <a:pt x="156151" y="683916"/>
                          <a:pt x="135015" y="675505"/>
                        </a:cubicBezTo>
                        <a:cubicBezTo>
                          <a:pt x="321626" y="520498"/>
                          <a:pt x="493041" y="323879"/>
                          <a:pt x="540060" y="270460"/>
                        </a:cubicBezTo>
                        <a:close/>
                        <a:moveTo>
                          <a:pt x="691952" y="422352"/>
                        </a:moveTo>
                        <a:cubicBezTo>
                          <a:pt x="719188" y="454554"/>
                          <a:pt x="764395" y="494472"/>
                          <a:pt x="793213" y="523613"/>
                        </a:cubicBezTo>
                        <a:moveTo>
                          <a:pt x="843844" y="675505"/>
                        </a:moveTo>
                        <a:cubicBezTo>
                          <a:pt x="549591" y="723983"/>
                          <a:pt x="386015" y="701598"/>
                          <a:pt x="236276" y="675505"/>
                        </a:cubicBezTo>
                        <a:moveTo>
                          <a:pt x="489429" y="1080550"/>
                        </a:moveTo>
                        <a:cubicBezTo>
                          <a:pt x="488912" y="1032201"/>
                          <a:pt x="489957" y="900847"/>
                          <a:pt x="489429" y="878028"/>
                        </a:cubicBezTo>
                        <a:cubicBezTo>
                          <a:pt x="529865" y="871090"/>
                          <a:pt x="552664" y="871191"/>
                          <a:pt x="590691" y="878028"/>
                        </a:cubicBezTo>
                        <a:cubicBezTo>
                          <a:pt x="599811" y="921017"/>
                          <a:pt x="583308" y="1024010"/>
                          <a:pt x="590691" y="1080550"/>
                        </a:cubicBezTo>
                      </a:path>
                      <a:path w="1080120" h="1351010" fill="none" extrusionOk="0">
                        <a:moveTo>
                          <a:pt x="0" y="0"/>
                        </a:moveTo>
                        <a:cubicBezTo>
                          <a:pt x="134419" y="727"/>
                          <a:pt x="757232" y="59618"/>
                          <a:pt x="1080120" y="0"/>
                        </a:cubicBezTo>
                        <a:cubicBezTo>
                          <a:pt x="1010426" y="269048"/>
                          <a:pt x="1147255" y="1054552"/>
                          <a:pt x="1080120" y="1351010"/>
                        </a:cubicBezTo>
                        <a:cubicBezTo>
                          <a:pt x="727261" y="1429516"/>
                          <a:pt x="458811" y="1425634"/>
                          <a:pt x="0" y="1351010"/>
                        </a:cubicBezTo>
                        <a:cubicBezTo>
                          <a:pt x="-19598" y="1146757"/>
                          <a:pt x="-33982" y="397165"/>
                          <a:pt x="0" y="0"/>
                        </a:cubicBezTo>
                        <a:close/>
                      </a:path>
                      <a:path w="1080120" h="1351010" fill="none" stroke="0" extrusionOk="0">
                        <a:moveTo>
                          <a:pt x="540060" y="270460"/>
                        </a:moveTo>
                        <a:cubicBezTo>
                          <a:pt x="618855" y="339141"/>
                          <a:pt x="683545" y="387711"/>
                          <a:pt x="691952" y="422352"/>
                        </a:cubicBezTo>
                        <a:cubicBezTo>
                          <a:pt x="694703" y="386532"/>
                          <a:pt x="698707" y="332680"/>
                          <a:pt x="691952" y="321091"/>
                        </a:cubicBezTo>
                        <a:cubicBezTo>
                          <a:pt x="737014" y="319093"/>
                          <a:pt x="765286" y="314554"/>
                          <a:pt x="793213" y="321091"/>
                        </a:cubicBezTo>
                        <a:cubicBezTo>
                          <a:pt x="799138" y="389369"/>
                          <a:pt x="802008" y="454107"/>
                          <a:pt x="793213" y="523613"/>
                        </a:cubicBezTo>
                        <a:cubicBezTo>
                          <a:pt x="826219" y="542409"/>
                          <a:pt x="914216" y="659855"/>
                          <a:pt x="945105" y="675505"/>
                        </a:cubicBezTo>
                        <a:cubicBezTo>
                          <a:pt x="905491" y="677615"/>
                          <a:pt x="859456" y="669232"/>
                          <a:pt x="843844" y="675505"/>
                        </a:cubicBezTo>
                        <a:cubicBezTo>
                          <a:pt x="807842" y="835421"/>
                          <a:pt x="865314" y="918328"/>
                          <a:pt x="843844" y="1080550"/>
                        </a:cubicBezTo>
                        <a:cubicBezTo>
                          <a:pt x="622613" y="1062173"/>
                          <a:pt x="394571" y="1083545"/>
                          <a:pt x="236276" y="1080550"/>
                        </a:cubicBezTo>
                        <a:cubicBezTo>
                          <a:pt x="264453" y="983746"/>
                          <a:pt x="213834" y="847590"/>
                          <a:pt x="236276" y="675505"/>
                        </a:cubicBezTo>
                        <a:cubicBezTo>
                          <a:pt x="211285" y="668220"/>
                          <a:pt x="180293" y="667592"/>
                          <a:pt x="135015" y="675505"/>
                        </a:cubicBezTo>
                        <a:cubicBezTo>
                          <a:pt x="282551" y="527874"/>
                          <a:pt x="431870" y="393670"/>
                          <a:pt x="540060" y="270460"/>
                        </a:cubicBezTo>
                        <a:close/>
                        <a:moveTo>
                          <a:pt x="691952" y="422352"/>
                        </a:moveTo>
                        <a:cubicBezTo>
                          <a:pt x="731537" y="445771"/>
                          <a:pt x="773926" y="508691"/>
                          <a:pt x="793213" y="523613"/>
                        </a:cubicBezTo>
                        <a:moveTo>
                          <a:pt x="843844" y="675505"/>
                        </a:moveTo>
                        <a:cubicBezTo>
                          <a:pt x="630643" y="640843"/>
                          <a:pt x="340130" y="674451"/>
                          <a:pt x="236276" y="675505"/>
                        </a:cubicBezTo>
                        <a:moveTo>
                          <a:pt x="489429" y="1080550"/>
                        </a:moveTo>
                        <a:cubicBezTo>
                          <a:pt x="474645" y="980872"/>
                          <a:pt x="480897" y="973388"/>
                          <a:pt x="489429" y="878028"/>
                        </a:cubicBezTo>
                        <a:cubicBezTo>
                          <a:pt x="536023" y="873094"/>
                          <a:pt x="556975" y="875147"/>
                          <a:pt x="590691" y="878028"/>
                        </a:cubicBezTo>
                        <a:cubicBezTo>
                          <a:pt x="587433" y="905498"/>
                          <a:pt x="606198" y="1029889"/>
                          <a:pt x="590691" y="1080550"/>
                        </a:cubicBezTo>
                      </a:path>
                      <a:path w="1080120" h="1351010" fill="none" stroke="0" extrusionOk="0">
                        <a:moveTo>
                          <a:pt x="0" y="0"/>
                        </a:moveTo>
                        <a:cubicBezTo>
                          <a:pt x="521129" y="10965"/>
                          <a:pt x="823013" y="59891"/>
                          <a:pt x="1080120" y="0"/>
                        </a:cubicBezTo>
                        <a:cubicBezTo>
                          <a:pt x="1114437" y="260962"/>
                          <a:pt x="1110028" y="776169"/>
                          <a:pt x="1080120" y="1351010"/>
                        </a:cubicBezTo>
                        <a:cubicBezTo>
                          <a:pt x="666236" y="1408941"/>
                          <a:pt x="267770" y="1274295"/>
                          <a:pt x="0" y="1351010"/>
                        </a:cubicBezTo>
                        <a:cubicBezTo>
                          <a:pt x="84844" y="1062198"/>
                          <a:pt x="72883" y="6325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D4531585-8561-E84F-89E4-A31CE4274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89147"/>
              </p:ext>
            </p:extLst>
          </p:nvPr>
        </p:nvGraphicFramePr>
        <p:xfrm>
          <a:off x="1199580" y="3872880"/>
          <a:ext cx="10952855" cy="591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75A2C1F-7D09-7F48-A861-3198268D40BF}"/>
              </a:ext>
            </a:extLst>
          </p:cNvPr>
          <p:cNvGrpSpPr/>
          <p:nvPr/>
        </p:nvGrpSpPr>
        <p:grpSpPr>
          <a:xfrm>
            <a:off x="5851378" y="4244311"/>
            <a:ext cx="1649260" cy="931039"/>
            <a:chOff x="1518465" y="1808013"/>
            <a:chExt cx="1649260" cy="931039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90F90F3B-D1FB-294E-9954-A8A531EB16D7}"/>
                </a:ext>
              </a:extLst>
            </p:cNvPr>
            <p:cNvSpPr/>
            <p:nvPr/>
          </p:nvSpPr>
          <p:spPr>
            <a:xfrm>
              <a:off x="1518465" y="1808013"/>
              <a:ext cx="1649260" cy="93103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Abgerundetes Rechteck 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3BE2B77-F626-1F4D-A031-2A50A5C838E2}"/>
                </a:ext>
              </a:extLst>
            </p:cNvPr>
            <p:cNvSpPr txBox="1"/>
            <p:nvPr/>
          </p:nvSpPr>
          <p:spPr>
            <a:xfrm>
              <a:off x="1563915" y="1853463"/>
              <a:ext cx="1558360" cy="84013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tx1"/>
                  </a:solidFill>
                  <a:latin typeface="Chalkduster" panose="03050602040202020205" pitchFamily="66" charset="77"/>
                </a:rPr>
                <a:t>Aufgabe</a:t>
              </a:r>
              <a:endParaRPr lang="de-DE" sz="1600" b="1" kern="1200" dirty="0">
                <a:solidFill>
                  <a:schemeClr val="tx1"/>
                </a:solidFill>
                <a:latin typeface="Chalkduster" panose="03050602040202020205" pitchFamily="66" charset="77"/>
              </a:endParaRPr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1F129982-580B-554C-8A89-7358B9455D1C}"/>
              </a:ext>
            </a:extLst>
          </p:cNvPr>
          <p:cNvSpPr txBox="1"/>
          <p:nvPr/>
        </p:nvSpPr>
        <p:spPr>
          <a:xfrm>
            <a:off x="11788576" y="164063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Übersicht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CFB013-2B1C-E440-9202-330A28548142}"/>
              </a:ext>
            </a:extLst>
          </p:cNvPr>
          <p:cNvGrpSpPr/>
          <p:nvPr/>
        </p:nvGrpSpPr>
        <p:grpSpPr>
          <a:xfrm>
            <a:off x="5897172" y="8441227"/>
            <a:ext cx="1649260" cy="931039"/>
            <a:chOff x="1518465" y="1808013"/>
            <a:chExt cx="1649260" cy="931039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0DCAAFA8-14F1-1C4D-88C5-6591525F58DB}"/>
                </a:ext>
              </a:extLst>
            </p:cNvPr>
            <p:cNvSpPr/>
            <p:nvPr/>
          </p:nvSpPr>
          <p:spPr>
            <a:xfrm>
              <a:off x="1518465" y="1808013"/>
              <a:ext cx="1649260" cy="93103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Abgerundetes Rechteck 4">
              <a:hlinkClick r:id="rId14" action="ppaction://hlinksldjump"/>
              <a:extLst>
                <a:ext uri="{FF2B5EF4-FFF2-40B4-BE49-F238E27FC236}">
                  <a16:creationId xmlns:a16="http://schemas.microsoft.com/office/drawing/2014/main" id="{C16C12F8-24C6-B94C-B89F-C00A65C5BABD}"/>
                </a:ext>
              </a:extLst>
            </p:cNvPr>
            <p:cNvSpPr txBox="1"/>
            <p:nvPr/>
          </p:nvSpPr>
          <p:spPr>
            <a:xfrm>
              <a:off x="1563915" y="1853463"/>
              <a:ext cx="1558360" cy="84013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 dirty="0">
                  <a:solidFill>
                    <a:schemeClr val="tx1"/>
                  </a:solidFill>
                  <a:latin typeface="Chalkduster" panose="03050602040202020205" pitchFamily="66" charset="77"/>
                </a:rPr>
                <a:t>Mögliche Weiterarbeit</a:t>
              </a:r>
              <a:endParaRPr lang="de-DE" sz="1200" b="1" kern="1200" dirty="0">
                <a:solidFill>
                  <a:schemeClr val="tx1"/>
                </a:solidFill>
                <a:latin typeface="Chalkduster" panose="03050602040202020205" pitchFamily="66" charset="77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42CE4D4-A935-9046-9AFF-B9980624A189}"/>
              </a:ext>
            </a:extLst>
          </p:cNvPr>
          <p:cNvGrpSpPr/>
          <p:nvPr/>
        </p:nvGrpSpPr>
        <p:grpSpPr>
          <a:xfrm>
            <a:off x="11219669" y="8053778"/>
            <a:ext cx="1812897" cy="1656938"/>
            <a:chOff x="8458182" y="1583536"/>
            <a:chExt cx="2607185" cy="2607185"/>
          </a:xfrm>
        </p:grpSpPr>
        <p:sp>
          <p:nvSpPr>
            <p:cNvPr id="22" name="Oval 21">
              <a:hlinkClick r:id="rId15" action="ppaction://hlinksldjump"/>
              <a:extLst>
                <a:ext uri="{FF2B5EF4-FFF2-40B4-BE49-F238E27FC236}">
                  <a16:creationId xmlns:a16="http://schemas.microsoft.com/office/drawing/2014/main" id="{D4FA4872-EDC0-174E-980D-E55A14E242EC}"/>
                </a:ext>
              </a:extLst>
            </p:cNvPr>
            <p:cNvSpPr/>
            <p:nvPr/>
          </p:nvSpPr>
          <p:spPr>
            <a:xfrm>
              <a:off x="8458182" y="1583536"/>
              <a:ext cx="2607185" cy="2607185"/>
            </a:xfrm>
            <a:prstGeom prst="ellipse">
              <a:avLst/>
            </a:prstGeom>
            <a:solidFill>
              <a:schemeClr val="accent2">
                <a:alpha val="51897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57"/>
                <a:satOff val="15917"/>
                <a:lumOff val="5467"/>
                <a:alphaOff val="-30000"/>
              </a:schemeClr>
            </a:fillRef>
            <a:effectRef idx="0">
              <a:schemeClr val="accent2">
                <a:shade val="80000"/>
                <a:alpha val="50000"/>
                <a:hueOff val="57"/>
                <a:satOff val="15917"/>
                <a:lumOff val="5467"/>
                <a:alphaOff val="-3000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1" name="Oval 4">
              <a:hlinkClick r:id="rId15" action="ppaction://hlinksldjump"/>
              <a:extLst>
                <a:ext uri="{FF2B5EF4-FFF2-40B4-BE49-F238E27FC236}">
                  <a16:creationId xmlns:a16="http://schemas.microsoft.com/office/drawing/2014/main" id="{6353033E-E264-A141-ADFC-FD799AE36D51}"/>
                </a:ext>
              </a:extLst>
            </p:cNvPr>
            <p:cNvSpPr txBox="1"/>
            <p:nvPr/>
          </p:nvSpPr>
          <p:spPr>
            <a:xfrm>
              <a:off x="8839995" y="2003897"/>
              <a:ext cx="1843559" cy="1843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3482" tIns="22860" rIns="143482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latin typeface="Chalkduster" panose="03050602040202020205" pitchFamily="66" charset="77"/>
                </a:rPr>
                <a:t>Beispiel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800" kern="1200" dirty="0">
                <a:latin typeface="Chalkduster" panose="03050602040202020205" pitchFamily="66" charset="77"/>
              </a:endParaRPr>
            </a:p>
          </p:txBody>
        </p:sp>
      </p:grpSp>
      <p:pic>
        <p:nvPicPr>
          <p:cNvPr id="4" name="Grafik 3" descr="Kopfhörer">
            <a:extLst>
              <a:ext uri="{FF2B5EF4-FFF2-40B4-BE49-F238E27FC236}">
                <a16:creationId xmlns:a16="http://schemas.microsoft.com/office/drawing/2014/main" id="{6979D51A-C496-5E4F-984D-A60548CECA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19522" y="8879373"/>
            <a:ext cx="613189" cy="613189"/>
          </a:xfrm>
          <a:prstGeom prst="rect">
            <a:avLst/>
          </a:prstGeom>
        </p:spPr>
      </p:pic>
      <p:sp>
        <p:nvSpPr>
          <p:cNvPr id="2" name="Rechteck 1">
            <a:hlinkClick r:id="rId13" action="ppaction://hlinksldjump"/>
            <a:extLst>
              <a:ext uri="{FF2B5EF4-FFF2-40B4-BE49-F238E27FC236}">
                <a16:creationId xmlns:a16="http://schemas.microsoft.com/office/drawing/2014/main" id="{FA144331-C67E-48B9-8586-C311F33E3724}"/>
              </a:ext>
            </a:extLst>
          </p:cNvPr>
          <p:cNvSpPr/>
          <p:nvPr/>
        </p:nvSpPr>
        <p:spPr>
          <a:xfrm>
            <a:off x="5667896" y="4048834"/>
            <a:ext cx="2016224" cy="121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hlinkClick r:id="rId14" action="ppaction://hlinksldjump"/>
            <a:extLst>
              <a:ext uri="{FF2B5EF4-FFF2-40B4-BE49-F238E27FC236}">
                <a16:creationId xmlns:a16="http://schemas.microsoft.com/office/drawing/2014/main" id="{C462B748-8568-4100-9AE2-7D42283D7F5B}"/>
              </a:ext>
            </a:extLst>
          </p:cNvPr>
          <p:cNvSpPr/>
          <p:nvPr/>
        </p:nvSpPr>
        <p:spPr>
          <a:xfrm>
            <a:off x="5851378" y="8320929"/>
            <a:ext cx="1812897" cy="121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40" y="2637014"/>
            <a:ext cx="11391900" cy="62852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2600" dirty="0">
                <a:solidFill>
                  <a:schemeClr val="accent2">
                    <a:lumMod val="75000"/>
                  </a:schemeClr>
                </a:solidFill>
                <a:latin typeface="Bradley Hand" pitchFamily="2" charset="77"/>
              </a:rPr>
              <a:t>Selbst mal eine Rapperin oder ein Rapper sein und die eigenen Ideen wie im Tonstudio aufnehmen?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600" dirty="0">
                <a:solidFill>
                  <a:schemeClr val="accent2">
                    <a:lumMod val="75000"/>
                  </a:schemeClr>
                </a:solidFill>
                <a:latin typeface="Bradley Hand" pitchFamily="2" charset="77"/>
              </a:rPr>
              <a:t>Mit einem Tablet ist das ohne Probleme möglich!</a:t>
            </a:r>
          </a:p>
          <a:p>
            <a:pPr marL="0" indent="0" algn="just">
              <a:buNone/>
            </a:pPr>
            <a:r>
              <a:rPr lang="de-DE" sz="2400" dirty="0">
                <a:latin typeface="Grundschrift" pitchFamily="2" charset="0"/>
              </a:rPr>
              <a:t>Die Schülerinnen und Schüler erarbeiten zu einem bekannten Sprechstück einen eigenen Text. Die einzelnen Verse werden in verschiedenen Tonspuren in einem Audioschnittprogramm aufgenommen und ergeben überlappend das gesamte Stück.  </a:t>
            </a:r>
          </a:p>
          <a:p>
            <a:pPr marL="0" indent="0" algn="just">
              <a:buNone/>
            </a:pPr>
            <a:r>
              <a:rPr lang="de-DE" sz="2400" dirty="0">
                <a:latin typeface="Grundschrift" pitchFamily="2" charset="0"/>
              </a:rPr>
              <a:t>Der Kreativität sind keine Grenzen gesetzt, zumal verschiedenste Toneffekte über die einzelnen Tondokumente gelegt werden können.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Aufgabe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2" name="Interaktive Schaltfläche: Erste Folie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C5A73DB-CE84-C44D-98B4-5C1A4CE63A94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Diagonal liegende Ecken des Rechtecks schneiden 5">
            <a:extLst>
              <a:ext uri="{FF2B5EF4-FFF2-40B4-BE49-F238E27FC236}">
                <a16:creationId xmlns:a16="http://schemas.microsoft.com/office/drawing/2014/main" id="{D244BF44-73E8-8743-B9FB-A1D544935CE5}"/>
              </a:ext>
            </a:extLst>
          </p:cNvPr>
          <p:cNvSpPr/>
          <p:nvPr/>
        </p:nvSpPr>
        <p:spPr>
          <a:xfrm>
            <a:off x="972740" y="8215064"/>
            <a:ext cx="11262520" cy="1202432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Grundschrift" pitchFamily="2" charset="0"/>
              </a:rPr>
              <a:t>Die Unterrichtseinheit</a:t>
            </a:r>
          </a:p>
          <a:p>
            <a:pPr algn="ctr"/>
            <a:r>
              <a:rPr lang="de-DE" sz="2000" dirty="0">
                <a:latin typeface="Grundschrift" pitchFamily="2" charset="0"/>
              </a:rPr>
              <a:t>verbindet das </a:t>
            </a:r>
            <a:r>
              <a:rPr lang="de-DE" sz="2000" b="1" dirty="0">
                <a:latin typeface="Grundschrift" pitchFamily="2" charset="0"/>
              </a:rPr>
              <a:t>Fach Musikerziehung</a:t>
            </a:r>
          </a:p>
          <a:p>
            <a:pPr algn="ctr"/>
            <a:r>
              <a:rPr lang="de-DE" sz="2000" dirty="0">
                <a:latin typeface="Grundschrift" pitchFamily="2" charset="0"/>
              </a:rPr>
              <a:t>mit dem </a:t>
            </a:r>
            <a:r>
              <a:rPr lang="de-DE" sz="2000" b="1" dirty="0">
                <a:latin typeface="Grundschrift" pitchFamily="2" charset="0"/>
              </a:rPr>
              <a:t>Kompetenzbereich der digitalen Bildung</a:t>
            </a:r>
            <a:r>
              <a:rPr lang="de-DE" sz="2000" dirty="0">
                <a:latin typeface="Grundschrift" pitchFamily="2" charset="0"/>
              </a:rPr>
              <a:t>. </a:t>
            </a:r>
          </a:p>
        </p:txBody>
      </p:sp>
      <p:pic>
        <p:nvPicPr>
          <p:cNvPr id="5" name="Grafik 4" descr="Zahnräder">
            <a:extLst>
              <a:ext uri="{FF2B5EF4-FFF2-40B4-BE49-F238E27FC236}">
                <a16:creationId xmlns:a16="http://schemas.microsoft.com/office/drawing/2014/main" id="{0FF63A3B-C645-3D4B-A423-714261A7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408" y="8409384"/>
            <a:ext cx="864096" cy="864096"/>
          </a:xfrm>
          <a:prstGeom prst="rect">
            <a:avLst/>
          </a:prstGeom>
        </p:spPr>
      </p:pic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40D6BDF6-6793-434B-A72F-EB46B79C8595}"/>
              </a:ext>
            </a:extLst>
          </p:cNvPr>
          <p:cNvSpPr/>
          <p:nvPr/>
        </p:nvSpPr>
        <p:spPr>
          <a:xfrm>
            <a:off x="5674921" y="6012273"/>
            <a:ext cx="1987538" cy="1872207"/>
          </a:xfrm>
          <a:prstGeom prst="downArrow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2652724277">
                  <a:custGeom>
                    <a:avLst/>
                    <a:gdLst>
                      <a:gd name="connsiteX0" fmla="*/ 0 w 1987538"/>
                      <a:gd name="connsiteY0" fmla="*/ 936104 h 1872207"/>
                      <a:gd name="connsiteX1" fmla="*/ 496885 w 1987538"/>
                      <a:gd name="connsiteY1" fmla="*/ 936104 h 1872207"/>
                      <a:gd name="connsiteX2" fmla="*/ 496885 w 1987538"/>
                      <a:gd name="connsiteY2" fmla="*/ 496135 h 1872207"/>
                      <a:gd name="connsiteX3" fmla="*/ 496885 w 1987538"/>
                      <a:gd name="connsiteY3" fmla="*/ 0 h 1872207"/>
                      <a:gd name="connsiteX4" fmla="*/ 983832 w 1987538"/>
                      <a:gd name="connsiteY4" fmla="*/ 0 h 1872207"/>
                      <a:gd name="connsiteX5" fmla="*/ 1490654 w 1987538"/>
                      <a:gd name="connsiteY5" fmla="*/ 0 h 1872207"/>
                      <a:gd name="connsiteX6" fmla="*/ 1490654 w 1987538"/>
                      <a:gd name="connsiteY6" fmla="*/ 486774 h 1872207"/>
                      <a:gd name="connsiteX7" fmla="*/ 1490654 w 1987538"/>
                      <a:gd name="connsiteY7" fmla="*/ 936104 h 1872207"/>
                      <a:gd name="connsiteX8" fmla="*/ 1987538 w 1987538"/>
                      <a:gd name="connsiteY8" fmla="*/ 936104 h 1872207"/>
                      <a:gd name="connsiteX9" fmla="*/ 1510529 w 1987538"/>
                      <a:gd name="connsiteY9" fmla="*/ 1385433 h 1872207"/>
                      <a:gd name="connsiteX10" fmla="*/ 993769 w 1987538"/>
                      <a:gd name="connsiteY10" fmla="*/ 1872207 h 1872207"/>
                      <a:gd name="connsiteX11" fmla="*/ 506822 w 1987538"/>
                      <a:gd name="connsiteY11" fmla="*/ 1413517 h 1872207"/>
                      <a:gd name="connsiteX12" fmla="*/ 0 w 1987538"/>
                      <a:gd name="connsiteY12" fmla="*/ 936104 h 187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87538" h="1872207" fill="none" extrusionOk="0">
                        <a:moveTo>
                          <a:pt x="0" y="936104"/>
                        </a:moveTo>
                        <a:cubicBezTo>
                          <a:pt x="194081" y="938408"/>
                          <a:pt x="258967" y="944250"/>
                          <a:pt x="496885" y="936104"/>
                        </a:cubicBezTo>
                        <a:cubicBezTo>
                          <a:pt x="479528" y="825890"/>
                          <a:pt x="485684" y="652579"/>
                          <a:pt x="496885" y="496135"/>
                        </a:cubicBezTo>
                        <a:cubicBezTo>
                          <a:pt x="508086" y="339691"/>
                          <a:pt x="477836" y="153507"/>
                          <a:pt x="496885" y="0"/>
                        </a:cubicBezTo>
                        <a:cubicBezTo>
                          <a:pt x="596314" y="-8367"/>
                          <a:pt x="746667" y="-15916"/>
                          <a:pt x="983832" y="0"/>
                        </a:cubicBezTo>
                        <a:cubicBezTo>
                          <a:pt x="1220997" y="15916"/>
                          <a:pt x="1245687" y="-11262"/>
                          <a:pt x="1490654" y="0"/>
                        </a:cubicBezTo>
                        <a:cubicBezTo>
                          <a:pt x="1512110" y="234502"/>
                          <a:pt x="1472327" y="352754"/>
                          <a:pt x="1490654" y="486774"/>
                        </a:cubicBezTo>
                        <a:cubicBezTo>
                          <a:pt x="1508981" y="620794"/>
                          <a:pt x="1469703" y="818624"/>
                          <a:pt x="1490654" y="936104"/>
                        </a:cubicBezTo>
                        <a:cubicBezTo>
                          <a:pt x="1656362" y="952595"/>
                          <a:pt x="1761728" y="936025"/>
                          <a:pt x="1987538" y="936104"/>
                        </a:cubicBezTo>
                        <a:cubicBezTo>
                          <a:pt x="1801038" y="1130566"/>
                          <a:pt x="1701746" y="1243450"/>
                          <a:pt x="1510529" y="1385433"/>
                        </a:cubicBezTo>
                        <a:cubicBezTo>
                          <a:pt x="1319312" y="1527417"/>
                          <a:pt x="1223102" y="1687784"/>
                          <a:pt x="993769" y="1872207"/>
                        </a:cubicBezTo>
                        <a:cubicBezTo>
                          <a:pt x="872098" y="1729857"/>
                          <a:pt x="668505" y="1606867"/>
                          <a:pt x="506822" y="1413517"/>
                        </a:cubicBezTo>
                        <a:cubicBezTo>
                          <a:pt x="345139" y="1220167"/>
                          <a:pt x="110852" y="1040471"/>
                          <a:pt x="0" y="936104"/>
                        </a:cubicBezTo>
                        <a:close/>
                      </a:path>
                      <a:path w="1987538" h="1872207" stroke="0" extrusionOk="0">
                        <a:moveTo>
                          <a:pt x="0" y="936104"/>
                        </a:moveTo>
                        <a:cubicBezTo>
                          <a:pt x="153766" y="947025"/>
                          <a:pt x="297730" y="936176"/>
                          <a:pt x="496885" y="936104"/>
                        </a:cubicBezTo>
                        <a:cubicBezTo>
                          <a:pt x="487936" y="720042"/>
                          <a:pt x="478709" y="632858"/>
                          <a:pt x="496885" y="496135"/>
                        </a:cubicBezTo>
                        <a:cubicBezTo>
                          <a:pt x="515061" y="359412"/>
                          <a:pt x="484845" y="130056"/>
                          <a:pt x="496885" y="0"/>
                        </a:cubicBezTo>
                        <a:cubicBezTo>
                          <a:pt x="609355" y="-12895"/>
                          <a:pt x="820217" y="388"/>
                          <a:pt x="983832" y="0"/>
                        </a:cubicBezTo>
                        <a:cubicBezTo>
                          <a:pt x="1147447" y="-388"/>
                          <a:pt x="1382355" y="-20332"/>
                          <a:pt x="1490654" y="0"/>
                        </a:cubicBezTo>
                        <a:cubicBezTo>
                          <a:pt x="1478790" y="97998"/>
                          <a:pt x="1499438" y="276417"/>
                          <a:pt x="1490654" y="439969"/>
                        </a:cubicBezTo>
                        <a:cubicBezTo>
                          <a:pt x="1481870" y="603521"/>
                          <a:pt x="1513534" y="698119"/>
                          <a:pt x="1490654" y="936104"/>
                        </a:cubicBezTo>
                        <a:cubicBezTo>
                          <a:pt x="1629669" y="946870"/>
                          <a:pt x="1842508" y="913790"/>
                          <a:pt x="1987538" y="936104"/>
                        </a:cubicBezTo>
                        <a:cubicBezTo>
                          <a:pt x="1798103" y="1127734"/>
                          <a:pt x="1661388" y="1225223"/>
                          <a:pt x="1500591" y="1394794"/>
                        </a:cubicBezTo>
                        <a:cubicBezTo>
                          <a:pt x="1339794" y="1564365"/>
                          <a:pt x="1262148" y="1663488"/>
                          <a:pt x="993769" y="1872207"/>
                        </a:cubicBezTo>
                        <a:cubicBezTo>
                          <a:pt x="854385" y="1703117"/>
                          <a:pt x="629290" y="1556255"/>
                          <a:pt x="477009" y="1385433"/>
                        </a:cubicBezTo>
                        <a:cubicBezTo>
                          <a:pt x="324728" y="1214611"/>
                          <a:pt x="244150" y="1125703"/>
                          <a:pt x="0" y="9361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Grundschrift" pitchFamily="2" charset="0"/>
              </a:rPr>
              <a:t>Im Klassenverband wird ein Sprechstück erarbeitet.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Vers für Vers wird zuerst thematisch besprochen und sprachlich sowie rhythmisch geübt.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Schließlich wird beim Sprechen der Verse ebenso der Rhythmus gelernt, dabei können darüber hinaus Rhythmusinstrumente eingesetzt werden.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Aufgeteilt auf Gruppen üben die Schülerinnen und Schüler nun ihren Vers oder das komplette Stück.</a:t>
            </a:r>
          </a:p>
          <a:p>
            <a:pPr marL="660380" lvl="1" indent="0">
              <a:lnSpc>
                <a:spcPct val="100000"/>
              </a:lnSpc>
              <a:buNone/>
            </a:pPr>
            <a:endParaRPr lang="de-DE" sz="2400" dirty="0"/>
          </a:p>
          <a:p>
            <a:pPr marL="660380" lvl="1" indent="0">
              <a:lnSpc>
                <a:spcPct val="100000"/>
              </a:lnSpc>
              <a:buNone/>
            </a:pPr>
            <a:endParaRPr lang="de-DE" sz="2400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Sprechstück kennenlernen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4" name="Interaktive Schaltfläche: Erste Foli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5CD91F8-C1D8-2149-B0A3-4F673E83B841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91C7EA-45C4-8740-B25C-8F4A1DEC4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00" y="6138000"/>
            <a:ext cx="5654278" cy="3639536"/>
          </a:xfrm>
          <a:prstGeom prst="rect">
            <a:avLst/>
          </a:prstGeom>
        </p:spPr>
      </p:pic>
      <p:sp>
        <p:nvSpPr>
          <p:cNvPr id="2" name="Wolke 1">
            <a:extLst>
              <a:ext uri="{FF2B5EF4-FFF2-40B4-BE49-F238E27FC236}">
                <a16:creationId xmlns:a16="http://schemas.microsoft.com/office/drawing/2014/main" id="{0AFB912F-25D5-7B42-9A78-E15D09CA0208}"/>
              </a:ext>
            </a:extLst>
          </p:cNvPr>
          <p:cNvSpPr/>
          <p:nvPr/>
        </p:nvSpPr>
        <p:spPr>
          <a:xfrm>
            <a:off x="9474344" y="6234473"/>
            <a:ext cx="3491675" cy="195888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rundschrift" pitchFamily="2" charset="0"/>
              </a:rPr>
              <a:t>Einzelne Verse sind farblich markiert.</a:t>
            </a:r>
          </a:p>
          <a:p>
            <a:pPr algn="ctr"/>
            <a:r>
              <a:rPr lang="de-DE" dirty="0">
                <a:latin typeface="Grundschrift" pitchFamily="2" charset="0"/>
              </a:rPr>
              <a:t>Zum Beispiel ein Vers pro Gruppe. 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67BF421C-16E5-2340-8A92-4F54CA59CEB4}"/>
              </a:ext>
            </a:extLst>
          </p:cNvPr>
          <p:cNvSpPr/>
          <p:nvPr/>
        </p:nvSpPr>
        <p:spPr>
          <a:xfrm>
            <a:off x="123280" y="6806640"/>
            <a:ext cx="3875821" cy="211564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rundschrift" pitchFamily="2" charset="0"/>
              </a:rPr>
              <a:t>Ein Sprechstück besteht aus rhythmisierten Versen, die ebenso überlappend gesprochen werden können.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20A3A5-CCF4-5644-A7D5-3F5CF1B8EA54}"/>
              </a:ext>
            </a:extLst>
          </p:cNvPr>
          <p:cNvSpPr txBox="1"/>
          <p:nvPr/>
        </p:nvSpPr>
        <p:spPr>
          <a:xfrm>
            <a:off x="908050" y="5897580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rundschrift" pitchFamily="2" charset="0"/>
              </a:rPr>
              <a:t>Beispiel für ein Sprechstück</a:t>
            </a:r>
          </a:p>
        </p:txBody>
      </p:sp>
      <p:sp>
        <p:nvSpPr>
          <p:cNvPr id="5" name="Träne 4">
            <a:extLst>
              <a:ext uri="{FF2B5EF4-FFF2-40B4-BE49-F238E27FC236}">
                <a16:creationId xmlns:a16="http://schemas.microsoft.com/office/drawing/2014/main" id="{634686EF-BB8C-864B-AF3C-7D78CC42DF03}"/>
              </a:ext>
            </a:extLst>
          </p:cNvPr>
          <p:cNvSpPr/>
          <p:nvPr/>
        </p:nvSpPr>
        <p:spPr>
          <a:xfrm>
            <a:off x="10852472" y="2088055"/>
            <a:ext cx="1947868" cy="992737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Grundschrift" pitchFamily="2" charset="0"/>
              </a:rPr>
              <a:t>Vor dem Sprechstück könnte noch das gewohnte Einsingen oder </a:t>
            </a:r>
          </a:p>
          <a:p>
            <a:pPr algn="ctr"/>
            <a:r>
              <a:rPr lang="de-DE" sz="800" dirty="0" err="1">
                <a:latin typeface="Grundschrift" pitchFamily="2" charset="0"/>
              </a:rPr>
              <a:t>Warming-up</a:t>
            </a:r>
            <a:r>
              <a:rPr lang="de-DE" sz="800" dirty="0">
                <a:latin typeface="Grundschrift" pitchFamily="2" charset="0"/>
              </a:rPr>
              <a:t> des Musikunterrichts erfolgen.</a:t>
            </a:r>
          </a:p>
        </p:txBody>
      </p:sp>
    </p:spTree>
    <p:extLst>
      <p:ext uri="{BB962C8B-B14F-4D97-AF65-F5344CB8AC3E}">
        <p14:creationId xmlns:p14="http://schemas.microsoft.com/office/powerpoint/2010/main" val="366863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>
                <a:latin typeface="Grundschrift" pitchFamily="2" charset="0"/>
              </a:rPr>
              <a:t>Nun finden die ersten Audioaufnahmen mit dem Tablet oder dem PC und dem Schnittprogramm (GarageBand, Audacity, Wavosaur etc.) statt.</a:t>
            </a:r>
          </a:p>
          <a:p>
            <a:pPr marL="0" indent="0" algn="just">
              <a:buNone/>
            </a:pPr>
            <a:endParaRPr lang="de-DE" sz="2800" dirty="0">
              <a:latin typeface="Grundschrift" pitchFamily="2" charset="0"/>
            </a:endParaRPr>
          </a:p>
          <a:p>
            <a:pPr marL="0" indent="0" algn="just">
              <a:buNone/>
            </a:pPr>
            <a:r>
              <a:rPr lang="de-DE" sz="2800" dirty="0">
                <a:latin typeface="Grundschrift" pitchFamily="2" charset="0"/>
              </a:rPr>
              <a:t>Die Schülerinnen und Schüler lernen das Programm durch die Übung mit der Lehrkraft kennen. Entweder arbeitet der Lehrende mit jeder Gruppe einzeln oder nimmt gemeinsam mit jeder Gruppe Tonspuren auf.</a:t>
            </a:r>
          </a:p>
          <a:p>
            <a:pPr marL="0" indent="0" algn="just">
              <a:buNone/>
            </a:pPr>
            <a:endParaRPr lang="de-DE" sz="2800" dirty="0">
              <a:latin typeface="Grundschrift" pitchFamily="2" charset="0"/>
            </a:endParaRPr>
          </a:p>
          <a:p>
            <a:pPr marL="0" indent="0" algn="just">
              <a:buNone/>
            </a:pPr>
            <a:r>
              <a:rPr lang="de-DE" sz="2800" dirty="0">
                <a:latin typeface="Grundschrift" pitchFamily="2" charset="0"/>
              </a:rPr>
              <a:t>Je nach Vorkenntnissen probieren die Kinder das Programm oder die App selbstständig im Team oder in Einzelarbeit aus.</a:t>
            </a:r>
            <a:endParaRPr lang="de-DE" sz="2400" dirty="0"/>
          </a:p>
          <a:p>
            <a:pPr lvl="1">
              <a:buFont typeface="Wingdings" pitchFamily="2" charset="2"/>
              <a:buChar char="ü"/>
            </a:pPr>
            <a:endParaRPr lang="de-DE" sz="1800" dirty="0"/>
          </a:p>
          <a:p>
            <a:pPr lvl="1">
              <a:buFont typeface="Wingdings" pitchFamily="2" charset="2"/>
              <a:buChar char="ü"/>
            </a:pPr>
            <a:endParaRPr lang="de-DE" sz="2800" dirty="0"/>
          </a:p>
          <a:p>
            <a:pPr marL="660380" lvl="1" indent="0">
              <a:lnSpc>
                <a:spcPct val="100000"/>
              </a:lnSpc>
              <a:buNone/>
            </a:pPr>
            <a:endParaRPr lang="de-DE" sz="2400" dirty="0"/>
          </a:p>
          <a:p>
            <a:pPr marL="660380" lvl="1" indent="0">
              <a:lnSpc>
                <a:spcPct val="100000"/>
              </a:lnSpc>
              <a:buNone/>
            </a:pPr>
            <a:endParaRPr lang="de-DE" sz="2400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Erste Audioaufnahme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4" name="Interaktive Schaltfläche: Erste Foli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5CD91F8-C1D8-2149-B0A3-4F673E83B841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E74191-6DED-6A4F-9661-DD2DF7767BBE}"/>
              </a:ext>
            </a:extLst>
          </p:cNvPr>
          <p:cNvSpPr txBox="1"/>
          <p:nvPr/>
        </p:nvSpPr>
        <p:spPr>
          <a:xfrm>
            <a:off x="2409092" y="3006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18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6" y="2330511"/>
            <a:ext cx="11391900" cy="3630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Hierbei gibt es verschiedenste Umsetzungsmöglichkeiten: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dirty="0">
                <a:latin typeface="Grundschrift" pitchFamily="2" charset="0"/>
              </a:rPr>
              <a:t>Jede Gruppe lernt nur einen Vers und nimmt diesen auf.</a:t>
            </a:r>
            <a:endParaRPr lang="de-DE" sz="1800" dirty="0">
              <a:latin typeface="Grundschrift" pitchFamily="2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Grundschrift" pitchFamily="2" charset="0"/>
              </a:rPr>
              <a:t>Anschließend werden die einzelnen Verse der Gruppen zu einem Ganzen zusammengefügt und laufen am Ende vermischt zusammen.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dirty="0">
                <a:latin typeface="Grundschrift" pitchFamily="2" charset="0"/>
              </a:rPr>
              <a:t>Jede Gruppe nimmt das komplette Stück auf.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Grundschrift" pitchFamily="2" charset="0"/>
              </a:rPr>
              <a:t>Vers für Vers wird in jeder Gruppe aufgenommen.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Grundschrift" pitchFamily="2" charset="0"/>
              </a:rPr>
              <a:t>Im Anschluss werden die einzelnen Verse einer Gruppe vermischt und laufen ineinander.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dirty="0">
                <a:latin typeface="Grundschrift" pitchFamily="2" charset="0"/>
              </a:rPr>
              <a:t>Je nach Zeitumfang gibt es verschiedene Möglichkeiten der Gruppenumsetzung.</a:t>
            </a:r>
            <a:endParaRPr lang="de-DE" sz="4000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Erste Audioaufnahme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4" name="Interaktive Schaltfläche: Erste Foli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5CD91F8-C1D8-2149-B0A3-4F673E83B841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E74191-6DED-6A4F-9661-DD2DF7767BBE}"/>
              </a:ext>
            </a:extLst>
          </p:cNvPr>
          <p:cNvSpPr txBox="1"/>
          <p:nvPr/>
        </p:nvSpPr>
        <p:spPr>
          <a:xfrm>
            <a:off x="2409092" y="3006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ichtungspfeil 4">
            <a:extLst>
              <a:ext uri="{FF2B5EF4-FFF2-40B4-BE49-F238E27FC236}">
                <a16:creationId xmlns:a16="http://schemas.microsoft.com/office/drawing/2014/main" id="{FB351AEA-3500-384C-BC7B-DDC8AE29D6D2}"/>
              </a:ext>
            </a:extLst>
          </p:cNvPr>
          <p:cNvSpPr/>
          <p:nvPr/>
        </p:nvSpPr>
        <p:spPr>
          <a:xfrm>
            <a:off x="1022794" y="5961112"/>
            <a:ext cx="11629878" cy="3384376"/>
          </a:xfrm>
          <a:prstGeom prst="homePlate">
            <a:avLst/>
          </a:prstGeom>
          <a:ln cap="rnd">
            <a:extLst>
              <a:ext uri="{C807C97D-BFC1-408E-A445-0C87EB9F89A2}">
                <ask:lineSketchStyleProps xmlns="" xmlns:ask="http://schemas.microsoft.com/office/drawing/2018/sketchyshapes" sd="1520618845">
                  <a:custGeom>
                    <a:avLst/>
                    <a:gdLst>
                      <a:gd name="connsiteX0" fmla="*/ 0 w 11629878"/>
                      <a:gd name="connsiteY0" fmla="*/ 0 h 3384376"/>
                      <a:gd name="connsiteX1" fmla="*/ 463759 w 11629878"/>
                      <a:gd name="connsiteY1" fmla="*/ 0 h 3384376"/>
                      <a:gd name="connsiteX2" fmla="*/ 1026895 w 11629878"/>
                      <a:gd name="connsiteY2" fmla="*/ 0 h 3384376"/>
                      <a:gd name="connsiteX3" fmla="*/ 1590030 w 11629878"/>
                      <a:gd name="connsiteY3" fmla="*/ 0 h 3384376"/>
                      <a:gd name="connsiteX4" fmla="*/ 2053789 w 11629878"/>
                      <a:gd name="connsiteY4" fmla="*/ 0 h 3384376"/>
                      <a:gd name="connsiteX5" fmla="*/ 2418171 w 11629878"/>
                      <a:gd name="connsiteY5" fmla="*/ 0 h 3384376"/>
                      <a:gd name="connsiteX6" fmla="*/ 2782553 w 11629878"/>
                      <a:gd name="connsiteY6" fmla="*/ 0 h 3384376"/>
                      <a:gd name="connsiteX7" fmla="*/ 3544443 w 11629878"/>
                      <a:gd name="connsiteY7" fmla="*/ 0 h 3384376"/>
                      <a:gd name="connsiteX8" fmla="*/ 4405709 w 11629878"/>
                      <a:gd name="connsiteY8" fmla="*/ 0 h 3384376"/>
                      <a:gd name="connsiteX9" fmla="*/ 4869468 w 11629878"/>
                      <a:gd name="connsiteY9" fmla="*/ 0 h 3384376"/>
                      <a:gd name="connsiteX10" fmla="*/ 5233850 w 11629878"/>
                      <a:gd name="connsiteY10" fmla="*/ 0 h 3384376"/>
                      <a:gd name="connsiteX11" fmla="*/ 5896363 w 11629878"/>
                      <a:gd name="connsiteY11" fmla="*/ 0 h 3384376"/>
                      <a:gd name="connsiteX12" fmla="*/ 6558875 w 11629878"/>
                      <a:gd name="connsiteY12" fmla="*/ 0 h 3384376"/>
                      <a:gd name="connsiteX13" fmla="*/ 7420142 w 11629878"/>
                      <a:gd name="connsiteY13" fmla="*/ 0 h 3384376"/>
                      <a:gd name="connsiteX14" fmla="*/ 8281408 w 11629878"/>
                      <a:gd name="connsiteY14" fmla="*/ 0 h 3384376"/>
                      <a:gd name="connsiteX15" fmla="*/ 8645790 w 11629878"/>
                      <a:gd name="connsiteY15" fmla="*/ 0 h 3384376"/>
                      <a:gd name="connsiteX16" fmla="*/ 9937690 w 11629878"/>
                      <a:gd name="connsiteY16" fmla="*/ 0 h 3384376"/>
                      <a:gd name="connsiteX17" fmla="*/ 10343815 w 11629878"/>
                      <a:gd name="connsiteY17" fmla="*/ 406125 h 3384376"/>
                      <a:gd name="connsiteX18" fmla="*/ 10749940 w 11629878"/>
                      <a:gd name="connsiteY18" fmla="*/ 812250 h 3384376"/>
                      <a:gd name="connsiteX19" fmla="*/ 11206831 w 11629878"/>
                      <a:gd name="connsiteY19" fmla="*/ 1269141 h 3384376"/>
                      <a:gd name="connsiteX20" fmla="*/ 11629878 w 11629878"/>
                      <a:gd name="connsiteY20" fmla="*/ 1692188 h 3384376"/>
                      <a:gd name="connsiteX21" fmla="*/ 11240675 w 11629878"/>
                      <a:gd name="connsiteY21" fmla="*/ 2081391 h 3384376"/>
                      <a:gd name="connsiteX22" fmla="*/ 10851472 w 11629878"/>
                      <a:gd name="connsiteY22" fmla="*/ 2470594 h 3384376"/>
                      <a:gd name="connsiteX23" fmla="*/ 10394581 w 11629878"/>
                      <a:gd name="connsiteY23" fmla="*/ 2927485 h 3384376"/>
                      <a:gd name="connsiteX24" fmla="*/ 9937690 w 11629878"/>
                      <a:gd name="connsiteY24" fmla="*/ 3384376 h 3384376"/>
                      <a:gd name="connsiteX25" fmla="*/ 9473931 w 11629878"/>
                      <a:gd name="connsiteY25" fmla="*/ 3384376 h 3384376"/>
                      <a:gd name="connsiteX26" fmla="*/ 9010172 w 11629878"/>
                      <a:gd name="connsiteY26" fmla="*/ 3384376 h 3384376"/>
                      <a:gd name="connsiteX27" fmla="*/ 8148906 w 11629878"/>
                      <a:gd name="connsiteY27" fmla="*/ 3384376 h 3384376"/>
                      <a:gd name="connsiteX28" fmla="*/ 7685147 w 11629878"/>
                      <a:gd name="connsiteY28" fmla="*/ 3384376 h 3384376"/>
                      <a:gd name="connsiteX29" fmla="*/ 7320765 w 11629878"/>
                      <a:gd name="connsiteY29" fmla="*/ 3384376 h 3384376"/>
                      <a:gd name="connsiteX30" fmla="*/ 6757629 w 11629878"/>
                      <a:gd name="connsiteY30" fmla="*/ 3384376 h 3384376"/>
                      <a:gd name="connsiteX31" fmla="*/ 5896363 w 11629878"/>
                      <a:gd name="connsiteY31" fmla="*/ 3384376 h 3384376"/>
                      <a:gd name="connsiteX32" fmla="*/ 5134473 w 11629878"/>
                      <a:gd name="connsiteY32" fmla="*/ 3384376 h 3384376"/>
                      <a:gd name="connsiteX33" fmla="*/ 4372584 w 11629878"/>
                      <a:gd name="connsiteY33" fmla="*/ 3384376 h 3384376"/>
                      <a:gd name="connsiteX34" fmla="*/ 4008202 w 11629878"/>
                      <a:gd name="connsiteY34" fmla="*/ 3384376 h 3384376"/>
                      <a:gd name="connsiteX35" fmla="*/ 3544443 w 11629878"/>
                      <a:gd name="connsiteY35" fmla="*/ 3384376 h 3384376"/>
                      <a:gd name="connsiteX36" fmla="*/ 2683176 w 11629878"/>
                      <a:gd name="connsiteY36" fmla="*/ 3384376 h 3384376"/>
                      <a:gd name="connsiteX37" fmla="*/ 1921287 w 11629878"/>
                      <a:gd name="connsiteY37" fmla="*/ 3384376 h 3384376"/>
                      <a:gd name="connsiteX38" fmla="*/ 1060020 w 11629878"/>
                      <a:gd name="connsiteY38" fmla="*/ 3384376 h 3384376"/>
                      <a:gd name="connsiteX39" fmla="*/ 596261 w 11629878"/>
                      <a:gd name="connsiteY39" fmla="*/ 3384376 h 3384376"/>
                      <a:gd name="connsiteX40" fmla="*/ 0 w 11629878"/>
                      <a:gd name="connsiteY40" fmla="*/ 3384376 h 3384376"/>
                      <a:gd name="connsiteX41" fmla="*/ 0 w 11629878"/>
                      <a:gd name="connsiteY41" fmla="*/ 2673657 h 3384376"/>
                      <a:gd name="connsiteX42" fmla="*/ 0 w 11629878"/>
                      <a:gd name="connsiteY42" fmla="*/ 1996782 h 3384376"/>
                      <a:gd name="connsiteX43" fmla="*/ 0 w 11629878"/>
                      <a:gd name="connsiteY43" fmla="*/ 1421438 h 3384376"/>
                      <a:gd name="connsiteX44" fmla="*/ 0 w 11629878"/>
                      <a:gd name="connsiteY44" fmla="*/ 812250 h 3384376"/>
                      <a:gd name="connsiteX45" fmla="*/ 0 w 11629878"/>
                      <a:gd name="connsiteY45" fmla="*/ 0 h 3384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629878" h="3384376" fill="none" extrusionOk="0">
                        <a:moveTo>
                          <a:pt x="0" y="0"/>
                        </a:moveTo>
                        <a:cubicBezTo>
                          <a:pt x="185482" y="-11722"/>
                          <a:pt x="247523" y="-8266"/>
                          <a:pt x="463759" y="0"/>
                        </a:cubicBezTo>
                        <a:cubicBezTo>
                          <a:pt x="679995" y="8266"/>
                          <a:pt x="799841" y="20961"/>
                          <a:pt x="1026895" y="0"/>
                        </a:cubicBezTo>
                        <a:cubicBezTo>
                          <a:pt x="1253949" y="-20961"/>
                          <a:pt x="1475286" y="-18600"/>
                          <a:pt x="1590030" y="0"/>
                        </a:cubicBezTo>
                        <a:cubicBezTo>
                          <a:pt x="1704774" y="18600"/>
                          <a:pt x="1946582" y="11675"/>
                          <a:pt x="2053789" y="0"/>
                        </a:cubicBezTo>
                        <a:cubicBezTo>
                          <a:pt x="2160996" y="-11675"/>
                          <a:pt x="2317383" y="-8641"/>
                          <a:pt x="2418171" y="0"/>
                        </a:cubicBezTo>
                        <a:cubicBezTo>
                          <a:pt x="2518959" y="8641"/>
                          <a:pt x="2691658" y="4346"/>
                          <a:pt x="2782553" y="0"/>
                        </a:cubicBezTo>
                        <a:cubicBezTo>
                          <a:pt x="2873448" y="-4346"/>
                          <a:pt x="3386492" y="-34645"/>
                          <a:pt x="3544443" y="0"/>
                        </a:cubicBezTo>
                        <a:cubicBezTo>
                          <a:pt x="3702394" y="34645"/>
                          <a:pt x="4202393" y="16154"/>
                          <a:pt x="4405709" y="0"/>
                        </a:cubicBezTo>
                        <a:cubicBezTo>
                          <a:pt x="4609025" y="-16154"/>
                          <a:pt x="4699855" y="8325"/>
                          <a:pt x="4869468" y="0"/>
                        </a:cubicBezTo>
                        <a:cubicBezTo>
                          <a:pt x="5039081" y="-8325"/>
                          <a:pt x="5148138" y="3710"/>
                          <a:pt x="5233850" y="0"/>
                        </a:cubicBezTo>
                        <a:cubicBezTo>
                          <a:pt x="5319562" y="-3710"/>
                          <a:pt x="5635500" y="1507"/>
                          <a:pt x="5896363" y="0"/>
                        </a:cubicBezTo>
                        <a:cubicBezTo>
                          <a:pt x="6157226" y="-1507"/>
                          <a:pt x="6248951" y="3260"/>
                          <a:pt x="6558875" y="0"/>
                        </a:cubicBezTo>
                        <a:cubicBezTo>
                          <a:pt x="6868799" y="-3260"/>
                          <a:pt x="7141524" y="14716"/>
                          <a:pt x="7420142" y="0"/>
                        </a:cubicBezTo>
                        <a:cubicBezTo>
                          <a:pt x="7698760" y="-14716"/>
                          <a:pt x="7935654" y="33638"/>
                          <a:pt x="8281408" y="0"/>
                        </a:cubicBezTo>
                        <a:cubicBezTo>
                          <a:pt x="8627162" y="-33638"/>
                          <a:pt x="8480306" y="-9638"/>
                          <a:pt x="8645790" y="0"/>
                        </a:cubicBezTo>
                        <a:cubicBezTo>
                          <a:pt x="8811274" y="9638"/>
                          <a:pt x="9382401" y="-27130"/>
                          <a:pt x="9937690" y="0"/>
                        </a:cubicBezTo>
                        <a:cubicBezTo>
                          <a:pt x="10037003" y="126617"/>
                          <a:pt x="10168720" y="257948"/>
                          <a:pt x="10343815" y="406125"/>
                        </a:cubicBezTo>
                        <a:cubicBezTo>
                          <a:pt x="10518910" y="554302"/>
                          <a:pt x="10632020" y="662085"/>
                          <a:pt x="10749940" y="812250"/>
                        </a:cubicBezTo>
                        <a:cubicBezTo>
                          <a:pt x="10867860" y="962415"/>
                          <a:pt x="11095463" y="1167590"/>
                          <a:pt x="11206831" y="1269141"/>
                        </a:cubicBezTo>
                        <a:cubicBezTo>
                          <a:pt x="11318199" y="1370692"/>
                          <a:pt x="11459292" y="1553210"/>
                          <a:pt x="11629878" y="1692188"/>
                        </a:cubicBezTo>
                        <a:cubicBezTo>
                          <a:pt x="11485661" y="1844066"/>
                          <a:pt x="11335854" y="2020865"/>
                          <a:pt x="11240675" y="2081391"/>
                        </a:cubicBezTo>
                        <a:cubicBezTo>
                          <a:pt x="11145496" y="2141917"/>
                          <a:pt x="10994350" y="2295769"/>
                          <a:pt x="10851472" y="2470594"/>
                        </a:cubicBezTo>
                        <a:cubicBezTo>
                          <a:pt x="10708594" y="2645419"/>
                          <a:pt x="10636201" y="2714141"/>
                          <a:pt x="10394581" y="2927485"/>
                        </a:cubicBezTo>
                        <a:cubicBezTo>
                          <a:pt x="10152961" y="3140829"/>
                          <a:pt x="10064174" y="3273239"/>
                          <a:pt x="9937690" y="3384376"/>
                        </a:cubicBezTo>
                        <a:cubicBezTo>
                          <a:pt x="9801861" y="3371126"/>
                          <a:pt x="9624013" y="3399182"/>
                          <a:pt x="9473931" y="3384376"/>
                        </a:cubicBezTo>
                        <a:cubicBezTo>
                          <a:pt x="9323849" y="3369570"/>
                          <a:pt x="9141847" y="3398561"/>
                          <a:pt x="9010172" y="3384376"/>
                        </a:cubicBezTo>
                        <a:cubicBezTo>
                          <a:pt x="8878497" y="3370191"/>
                          <a:pt x="8421314" y="3354235"/>
                          <a:pt x="8148906" y="3384376"/>
                        </a:cubicBezTo>
                        <a:cubicBezTo>
                          <a:pt x="7876498" y="3414517"/>
                          <a:pt x="7850348" y="3390445"/>
                          <a:pt x="7685147" y="3384376"/>
                        </a:cubicBezTo>
                        <a:cubicBezTo>
                          <a:pt x="7519946" y="3378307"/>
                          <a:pt x="7465744" y="3375628"/>
                          <a:pt x="7320765" y="3384376"/>
                        </a:cubicBezTo>
                        <a:cubicBezTo>
                          <a:pt x="7175786" y="3393124"/>
                          <a:pt x="6891406" y="3362100"/>
                          <a:pt x="6757629" y="3384376"/>
                        </a:cubicBezTo>
                        <a:cubicBezTo>
                          <a:pt x="6623852" y="3406652"/>
                          <a:pt x="6076784" y="3352686"/>
                          <a:pt x="5896363" y="3384376"/>
                        </a:cubicBezTo>
                        <a:cubicBezTo>
                          <a:pt x="5715942" y="3416066"/>
                          <a:pt x="5500060" y="3391414"/>
                          <a:pt x="5134473" y="3384376"/>
                        </a:cubicBezTo>
                        <a:cubicBezTo>
                          <a:pt x="4768886" y="3377339"/>
                          <a:pt x="4749405" y="3403516"/>
                          <a:pt x="4372584" y="3384376"/>
                        </a:cubicBezTo>
                        <a:cubicBezTo>
                          <a:pt x="3995763" y="3365236"/>
                          <a:pt x="4169666" y="3397672"/>
                          <a:pt x="4008202" y="3384376"/>
                        </a:cubicBezTo>
                        <a:cubicBezTo>
                          <a:pt x="3846738" y="3371080"/>
                          <a:pt x="3725342" y="3395034"/>
                          <a:pt x="3544443" y="3384376"/>
                        </a:cubicBezTo>
                        <a:cubicBezTo>
                          <a:pt x="3363544" y="3373718"/>
                          <a:pt x="2869944" y="3412574"/>
                          <a:pt x="2683176" y="3384376"/>
                        </a:cubicBezTo>
                        <a:cubicBezTo>
                          <a:pt x="2496408" y="3356178"/>
                          <a:pt x="2259385" y="3370537"/>
                          <a:pt x="1921287" y="3384376"/>
                        </a:cubicBezTo>
                        <a:cubicBezTo>
                          <a:pt x="1583189" y="3398215"/>
                          <a:pt x="1384675" y="3356493"/>
                          <a:pt x="1060020" y="3384376"/>
                        </a:cubicBezTo>
                        <a:cubicBezTo>
                          <a:pt x="735365" y="3412259"/>
                          <a:pt x="700999" y="3382729"/>
                          <a:pt x="596261" y="3384376"/>
                        </a:cubicBezTo>
                        <a:cubicBezTo>
                          <a:pt x="491523" y="3386023"/>
                          <a:pt x="135303" y="3372472"/>
                          <a:pt x="0" y="3384376"/>
                        </a:cubicBezTo>
                        <a:cubicBezTo>
                          <a:pt x="27394" y="3150160"/>
                          <a:pt x="28947" y="2931255"/>
                          <a:pt x="0" y="2673657"/>
                        </a:cubicBezTo>
                        <a:cubicBezTo>
                          <a:pt x="-28947" y="2416059"/>
                          <a:pt x="31734" y="2236930"/>
                          <a:pt x="0" y="1996782"/>
                        </a:cubicBezTo>
                        <a:cubicBezTo>
                          <a:pt x="-31734" y="1756634"/>
                          <a:pt x="-2398" y="1554196"/>
                          <a:pt x="0" y="1421438"/>
                        </a:cubicBezTo>
                        <a:cubicBezTo>
                          <a:pt x="2398" y="1288680"/>
                          <a:pt x="-8580" y="1043309"/>
                          <a:pt x="0" y="812250"/>
                        </a:cubicBezTo>
                        <a:cubicBezTo>
                          <a:pt x="8580" y="581191"/>
                          <a:pt x="34736" y="372933"/>
                          <a:pt x="0" y="0"/>
                        </a:cubicBezTo>
                        <a:close/>
                      </a:path>
                      <a:path w="11629878" h="3384376" stroke="0" extrusionOk="0">
                        <a:moveTo>
                          <a:pt x="0" y="0"/>
                        </a:moveTo>
                        <a:cubicBezTo>
                          <a:pt x="217027" y="-4371"/>
                          <a:pt x="283637" y="-12894"/>
                          <a:pt x="463759" y="0"/>
                        </a:cubicBezTo>
                        <a:cubicBezTo>
                          <a:pt x="643881" y="12894"/>
                          <a:pt x="949907" y="-3281"/>
                          <a:pt x="1225648" y="0"/>
                        </a:cubicBezTo>
                        <a:cubicBezTo>
                          <a:pt x="1501389" y="3281"/>
                          <a:pt x="1701099" y="17054"/>
                          <a:pt x="1987538" y="0"/>
                        </a:cubicBezTo>
                        <a:cubicBezTo>
                          <a:pt x="2273977" y="-17054"/>
                          <a:pt x="2522293" y="-15652"/>
                          <a:pt x="2749428" y="0"/>
                        </a:cubicBezTo>
                        <a:cubicBezTo>
                          <a:pt x="2976563" y="15652"/>
                          <a:pt x="2958738" y="2511"/>
                          <a:pt x="3113810" y="0"/>
                        </a:cubicBezTo>
                        <a:cubicBezTo>
                          <a:pt x="3268882" y="-2511"/>
                          <a:pt x="3521058" y="-36437"/>
                          <a:pt x="3875699" y="0"/>
                        </a:cubicBezTo>
                        <a:cubicBezTo>
                          <a:pt x="4230340" y="36437"/>
                          <a:pt x="4401444" y="-10680"/>
                          <a:pt x="4637589" y="0"/>
                        </a:cubicBezTo>
                        <a:cubicBezTo>
                          <a:pt x="4873734" y="10680"/>
                          <a:pt x="5307436" y="-11463"/>
                          <a:pt x="5498855" y="0"/>
                        </a:cubicBezTo>
                        <a:cubicBezTo>
                          <a:pt x="5690274" y="11463"/>
                          <a:pt x="5763182" y="-10243"/>
                          <a:pt x="5962614" y="0"/>
                        </a:cubicBezTo>
                        <a:cubicBezTo>
                          <a:pt x="6162046" y="10243"/>
                          <a:pt x="6167273" y="-1763"/>
                          <a:pt x="6326996" y="0"/>
                        </a:cubicBezTo>
                        <a:cubicBezTo>
                          <a:pt x="6486719" y="1763"/>
                          <a:pt x="6638338" y="18417"/>
                          <a:pt x="6790755" y="0"/>
                        </a:cubicBezTo>
                        <a:cubicBezTo>
                          <a:pt x="6943172" y="-18417"/>
                          <a:pt x="7238012" y="4860"/>
                          <a:pt x="7652021" y="0"/>
                        </a:cubicBezTo>
                        <a:cubicBezTo>
                          <a:pt x="8066030" y="-4860"/>
                          <a:pt x="7883960" y="-11294"/>
                          <a:pt x="8016403" y="0"/>
                        </a:cubicBezTo>
                        <a:cubicBezTo>
                          <a:pt x="8148846" y="11294"/>
                          <a:pt x="8511438" y="-8356"/>
                          <a:pt x="8778293" y="0"/>
                        </a:cubicBezTo>
                        <a:cubicBezTo>
                          <a:pt x="9045148" y="8356"/>
                          <a:pt x="9054310" y="2461"/>
                          <a:pt x="9142675" y="0"/>
                        </a:cubicBezTo>
                        <a:cubicBezTo>
                          <a:pt x="9231040" y="-2461"/>
                          <a:pt x="9577547" y="28045"/>
                          <a:pt x="9937690" y="0"/>
                        </a:cubicBezTo>
                        <a:cubicBezTo>
                          <a:pt x="10162992" y="187330"/>
                          <a:pt x="10160544" y="248560"/>
                          <a:pt x="10360737" y="423047"/>
                        </a:cubicBezTo>
                        <a:cubicBezTo>
                          <a:pt x="10560930" y="597534"/>
                          <a:pt x="10607399" y="658767"/>
                          <a:pt x="10817628" y="879938"/>
                        </a:cubicBezTo>
                        <a:cubicBezTo>
                          <a:pt x="11027857" y="1101109"/>
                          <a:pt x="11060135" y="1130180"/>
                          <a:pt x="11189909" y="1252219"/>
                        </a:cubicBezTo>
                        <a:cubicBezTo>
                          <a:pt x="11319683" y="1374258"/>
                          <a:pt x="11495056" y="1525034"/>
                          <a:pt x="11629878" y="1692188"/>
                        </a:cubicBezTo>
                        <a:cubicBezTo>
                          <a:pt x="11432189" y="1883286"/>
                          <a:pt x="11398210" y="1895556"/>
                          <a:pt x="11240675" y="2081391"/>
                        </a:cubicBezTo>
                        <a:cubicBezTo>
                          <a:pt x="11083140" y="2267226"/>
                          <a:pt x="11007619" y="2325439"/>
                          <a:pt x="10800706" y="2521360"/>
                        </a:cubicBezTo>
                        <a:cubicBezTo>
                          <a:pt x="10593793" y="2717281"/>
                          <a:pt x="10510274" y="2840170"/>
                          <a:pt x="10377659" y="2944407"/>
                        </a:cubicBezTo>
                        <a:cubicBezTo>
                          <a:pt x="10245044" y="3048644"/>
                          <a:pt x="10090449" y="3209179"/>
                          <a:pt x="9937690" y="3384376"/>
                        </a:cubicBezTo>
                        <a:cubicBezTo>
                          <a:pt x="9784710" y="3346912"/>
                          <a:pt x="9373467" y="3415013"/>
                          <a:pt x="9175800" y="3384376"/>
                        </a:cubicBezTo>
                        <a:cubicBezTo>
                          <a:pt x="8978133" y="3353740"/>
                          <a:pt x="8720373" y="3366687"/>
                          <a:pt x="8314534" y="3384376"/>
                        </a:cubicBezTo>
                        <a:cubicBezTo>
                          <a:pt x="7908695" y="3402065"/>
                          <a:pt x="8013901" y="3411189"/>
                          <a:pt x="7751398" y="3384376"/>
                        </a:cubicBezTo>
                        <a:cubicBezTo>
                          <a:pt x="7488895" y="3357563"/>
                          <a:pt x="7447448" y="3405402"/>
                          <a:pt x="7287639" y="3384376"/>
                        </a:cubicBezTo>
                        <a:cubicBezTo>
                          <a:pt x="7127830" y="3363350"/>
                          <a:pt x="6818096" y="3412920"/>
                          <a:pt x="6625127" y="3384376"/>
                        </a:cubicBezTo>
                        <a:cubicBezTo>
                          <a:pt x="6432158" y="3355832"/>
                          <a:pt x="6115761" y="3403211"/>
                          <a:pt x="5763860" y="3384376"/>
                        </a:cubicBezTo>
                        <a:cubicBezTo>
                          <a:pt x="5411959" y="3365541"/>
                          <a:pt x="5473507" y="3387868"/>
                          <a:pt x="5399478" y="3384376"/>
                        </a:cubicBezTo>
                        <a:cubicBezTo>
                          <a:pt x="5325449" y="3380884"/>
                          <a:pt x="4913527" y="3360449"/>
                          <a:pt x="4637589" y="3384376"/>
                        </a:cubicBezTo>
                        <a:cubicBezTo>
                          <a:pt x="4361651" y="3408303"/>
                          <a:pt x="4378287" y="3393255"/>
                          <a:pt x="4273207" y="3384376"/>
                        </a:cubicBezTo>
                        <a:cubicBezTo>
                          <a:pt x="4168127" y="3375497"/>
                          <a:pt x="4028803" y="3387850"/>
                          <a:pt x="3908825" y="3384376"/>
                        </a:cubicBezTo>
                        <a:cubicBezTo>
                          <a:pt x="3788847" y="3380902"/>
                          <a:pt x="3305953" y="3422945"/>
                          <a:pt x="3047558" y="3384376"/>
                        </a:cubicBezTo>
                        <a:cubicBezTo>
                          <a:pt x="2789163" y="3345807"/>
                          <a:pt x="2774364" y="3395539"/>
                          <a:pt x="2583799" y="3384376"/>
                        </a:cubicBezTo>
                        <a:cubicBezTo>
                          <a:pt x="2393234" y="3373213"/>
                          <a:pt x="2174822" y="3391542"/>
                          <a:pt x="1921287" y="3384376"/>
                        </a:cubicBezTo>
                        <a:cubicBezTo>
                          <a:pt x="1667752" y="3377210"/>
                          <a:pt x="1684807" y="3405140"/>
                          <a:pt x="1457528" y="3384376"/>
                        </a:cubicBezTo>
                        <a:cubicBezTo>
                          <a:pt x="1230249" y="3363612"/>
                          <a:pt x="1047532" y="3357236"/>
                          <a:pt x="894392" y="3384376"/>
                        </a:cubicBezTo>
                        <a:cubicBezTo>
                          <a:pt x="741252" y="3411516"/>
                          <a:pt x="207584" y="3416347"/>
                          <a:pt x="0" y="3384376"/>
                        </a:cubicBezTo>
                        <a:cubicBezTo>
                          <a:pt x="-24915" y="3157228"/>
                          <a:pt x="-26566" y="2942784"/>
                          <a:pt x="0" y="2775188"/>
                        </a:cubicBezTo>
                        <a:cubicBezTo>
                          <a:pt x="26566" y="2607592"/>
                          <a:pt x="1380" y="2413962"/>
                          <a:pt x="0" y="2064469"/>
                        </a:cubicBezTo>
                        <a:cubicBezTo>
                          <a:pt x="-1380" y="1714976"/>
                          <a:pt x="-20534" y="1615768"/>
                          <a:pt x="0" y="1353750"/>
                        </a:cubicBezTo>
                        <a:cubicBezTo>
                          <a:pt x="20534" y="1091732"/>
                          <a:pt x="-27068" y="869515"/>
                          <a:pt x="0" y="609188"/>
                        </a:cubicBezTo>
                        <a:cubicBezTo>
                          <a:pt x="27068" y="348861"/>
                          <a:pt x="-20692" y="261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Grundschrift" pitchFamily="2" charset="0"/>
              </a:rPr>
              <a:t>Für die Aufnahme wichtig!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Das Tablet kann mit einem Zusatzmikrofon ausgestattet werden.                     (Das Tablet selbst hat jedoch ausreichenden Ton.)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Metronom (für die Taktsicherheit) zuschaltbar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Text- und Rhythmussicherheit ist wichtig.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Ausreichende Audioqualität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Disziplin – Stille beim Aufnehmen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400" dirty="0">
                <a:latin typeface="Grundschrift" pitchFamily="2" charset="0"/>
              </a:rPr>
              <a:t>Große Motivation bei Kindern, auch Spaß &amp; Spielereien zulassen</a:t>
            </a:r>
            <a:endParaRPr lang="de-DE" sz="1900" dirty="0">
              <a:latin typeface="Grundschrif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3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6" y="2330511"/>
            <a:ext cx="11391900" cy="6438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Wie benutze ich ein Schnittprogramm?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dirty="0">
                <a:latin typeface="Grundschrift" pitchFamily="2" charset="0"/>
              </a:rPr>
              <a:t>Grundsätzlich sind sich die meisten Schnittprogramme sehr ähnlich.</a:t>
            </a:r>
          </a:p>
          <a:p>
            <a:pPr marL="660380" lvl="1" indent="0">
              <a:lnSpc>
                <a:spcPct val="50000"/>
              </a:lnSpc>
              <a:spcBef>
                <a:spcPts val="0"/>
              </a:spcBef>
              <a:buNone/>
            </a:pPr>
            <a:endParaRPr lang="de-DE" sz="2800" dirty="0">
              <a:latin typeface="Grundschrift" pitchFamily="2" charset="0"/>
            </a:endParaRP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Die Schülerinnen und Schüler suchen sich einen ruhigen Ort für die Aufnahme.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Das Tablet sollte während der Aufnahme nicht bewegt werden.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Die Aufnahme startet man mit dem roten Kreis. </a:t>
            </a:r>
            <a:endParaRPr lang="de-DE" sz="2000" dirty="0">
              <a:solidFill>
                <a:srgbClr val="00B050"/>
              </a:solidFill>
              <a:latin typeface="Grundschrift" pitchFamily="2" charset="0"/>
            </a:endParaRP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Nachdem die erste Aufnahme fertig ist, wird sie gestoppt. 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Zur Sicherheit hört man sich das Ergebnis noch einmal an und wiederholt bei Ton- oder Aufnahmeproblemen noch einmal die Aufnahme.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So geht man je nach Vorgehensweise mit allen Versen vor.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Arbeitet man mit mehreren Spuren, müssen diese passend zusammen- oder auseinandergeschoben werden.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Damit sich jeder Vers mehrfach wiederholt, müssen diese kopiert und dupliziert werden.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Soll ein Sprechstück mit überlappenden Versen entstehen, sollten die einzelnen Spuren übereinandergelegt werden.</a:t>
            </a:r>
          </a:p>
          <a:p>
            <a:pPr marL="1835109" lvl="2" indent="-514350">
              <a:buFont typeface="+mj-lt"/>
              <a:buAutoNum type="arabicPeriod"/>
            </a:pPr>
            <a:r>
              <a:rPr lang="de-DE" sz="2000" dirty="0">
                <a:latin typeface="Grundschrift" pitchFamily="2" charset="0"/>
              </a:rPr>
              <a:t>Am Ende wird die Aufnahme aus dem Schnittprogramm in eine Audiodatei umgewandelt. </a:t>
            </a:r>
          </a:p>
          <a:p>
            <a:pPr marL="660380" lvl="1" indent="0">
              <a:buNone/>
            </a:pPr>
            <a:endParaRPr lang="de-DE" sz="4000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Erste Audioaufnahme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4" name="Interaktive Schaltfläche: Erste Foli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5CD91F8-C1D8-2149-B0A3-4F673E83B841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E74191-6DED-6A4F-9661-DD2DF7767BBE}"/>
              </a:ext>
            </a:extLst>
          </p:cNvPr>
          <p:cNvSpPr txBox="1"/>
          <p:nvPr/>
        </p:nvSpPr>
        <p:spPr>
          <a:xfrm>
            <a:off x="2409092" y="3006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61EBF8A9-40A4-4340-99F9-8EAF74F76437}"/>
              </a:ext>
            </a:extLst>
          </p:cNvPr>
          <p:cNvSpPr/>
          <p:nvPr/>
        </p:nvSpPr>
        <p:spPr>
          <a:xfrm>
            <a:off x="908050" y="8271146"/>
            <a:ext cx="11629878" cy="1199311"/>
          </a:xfrm>
          <a:prstGeom prst="homePlate">
            <a:avLst/>
          </a:prstGeom>
          <a:ln cap="rnd">
            <a:extLst>
              <a:ext uri="{C807C97D-BFC1-408E-A445-0C87EB9F89A2}">
                <ask:lineSketchStyleProps xmlns="" xmlns:ask="http://schemas.microsoft.com/office/drawing/2018/sketchyshapes" sd="1520618845">
                  <a:custGeom>
                    <a:avLst/>
                    <a:gdLst>
                      <a:gd name="connsiteX0" fmla="*/ 0 w 11629878"/>
                      <a:gd name="connsiteY0" fmla="*/ 0 h 1199311"/>
                      <a:gd name="connsiteX1" fmla="*/ 358482 w 11629878"/>
                      <a:gd name="connsiteY1" fmla="*/ 0 h 1199311"/>
                      <a:gd name="connsiteX2" fmla="*/ 1158173 w 11629878"/>
                      <a:gd name="connsiteY2" fmla="*/ 0 h 1199311"/>
                      <a:gd name="connsiteX3" fmla="*/ 1847562 w 11629878"/>
                      <a:gd name="connsiteY3" fmla="*/ 0 h 1199311"/>
                      <a:gd name="connsiteX4" fmla="*/ 2206045 w 11629878"/>
                      <a:gd name="connsiteY4" fmla="*/ 0 h 1199311"/>
                      <a:gd name="connsiteX5" fmla="*/ 3116038 w 11629878"/>
                      <a:gd name="connsiteY5" fmla="*/ 0 h 1199311"/>
                      <a:gd name="connsiteX6" fmla="*/ 3915729 w 11629878"/>
                      <a:gd name="connsiteY6" fmla="*/ 0 h 1199311"/>
                      <a:gd name="connsiteX7" fmla="*/ 4494816 w 11629878"/>
                      <a:gd name="connsiteY7" fmla="*/ 0 h 1199311"/>
                      <a:gd name="connsiteX8" fmla="*/ 5073903 w 11629878"/>
                      <a:gd name="connsiteY8" fmla="*/ 0 h 1199311"/>
                      <a:gd name="connsiteX9" fmla="*/ 5542687 w 11629878"/>
                      <a:gd name="connsiteY9" fmla="*/ 0 h 1199311"/>
                      <a:gd name="connsiteX10" fmla="*/ 5901169 w 11629878"/>
                      <a:gd name="connsiteY10" fmla="*/ 0 h 1199311"/>
                      <a:gd name="connsiteX11" fmla="*/ 6259652 w 11629878"/>
                      <a:gd name="connsiteY11" fmla="*/ 0 h 1199311"/>
                      <a:gd name="connsiteX12" fmla="*/ 7059343 w 11629878"/>
                      <a:gd name="connsiteY12" fmla="*/ 0 h 1199311"/>
                      <a:gd name="connsiteX13" fmla="*/ 7969336 w 11629878"/>
                      <a:gd name="connsiteY13" fmla="*/ 0 h 1199311"/>
                      <a:gd name="connsiteX14" fmla="*/ 8438121 w 11629878"/>
                      <a:gd name="connsiteY14" fmla="*/ 0 h 1199311"/>
                      <a:gd name="connsiteX15" fmla="*/ 8796603 w 11629878"/>
                      <a:gd name="connsiteY15" fmla="*/ 0 h 1199311"/>
                      <a:gd name="connsiteX16" fmla="*/ 9485992 w 11629878"/>
                      <a:gd name="connsiteY16" fmla="*/ 0 h 1199311"/>
                      <a:gd name="connsiteX17" fmla="*/ 10175381 w 11629878"/>
                      <a:gd name="connsiteY17" fmla="*/ 0 h 1199311"/>
                      <a:gd name="connsiteX18" fmla="*/ 11030223 w 11629878"/>
                      <a:gd name="connsiteY18" fmla="*/ 0 h 1199311"/>
                      <a:gd name="connsiteX19" fmla="*/ 11342044 w 11629878"/>
                      <a:gd name="connsiteY19" fmla="*/ 311821 h 1199311"/>
                      <a:gd name="connsiteX20" fmla="*/ 11629878 w 11629878"/>
                      <a:gd name="connsiteY20" fmla="*/ 599656 h 1199311"/>
                      <a:gd name="connsiteX21" fmla="*/ 11342044 w 11629878"/>
                      <a:gd name="connsiteY21" fmla="*/ 887490 h 1199311"/>
                      <a:gd name="connsiteX22" fmla="*/ 11030223 w 11629878"/>
                      <a:gd name="connsiteY22" fmla="*/ 1199311 h 1199311"/>
                      <a:gd name="connsiteX23" fmla="*/ 10230532 w 11629878"/>
                      <a:gd name="connsiteY23" fmla="*/ 1199311 h 1199311"/>
                      <a:gd name="connsiteX24" fmla="*/ 9320538 w 11629878"/>
                      <a:gd name="connsiteY24" fmla="*/ 1199311 h 1199311"/>
                      <a:gd name="connsiteX25" fmla="*/ 8520847 w 11629878"/>
                      <a:gd name="connsiteY25" fmla="*/ 1199311 h 1199311"/>
                      <a:gd name="connsiteX26" fmla="*/ 8052063 w 11629878"/>
                      <a:gd name="connsiteY26" fmla="*/ 1199311 h 1199311"/>
                      <a:gd name="connsiteX27" fmla="*/ 7693581 w 11629878"/>
                      <a:gd name="connsiteY27" fmla="*/ 1199311 h 1199311"/>
                      <a:gd name="connsiteX28" fmla="*/ 6783587 w 11629878"/>
                      <a:gd name="connsiteY28" fmla="*/ 1199311 h 1199311"/>
                      <a:gd name="connsiteX29" fmla="*/ 5983896 w 11629878"/>
                      <a:gd name="connsiteY29" fmla="*/ 1199311 h 1199311"/>
                      <a:gd name="connsiteX30" fmla="*/ 5073903 w 11629878"/>
                      <a:gd name="connsiteY30" fmla="*/ 1199311 h 1199311"/>
                      <a:gd name="connsiteX31" fmla="*/ 4605118 w 11629878"/>
                      <a:gd name="connsiteY31" fmla="*/ 1199311 h 1199311"/>
                      <a:gd name="connsiteX32" fmla="*/ 3695125 w 11629878"/>
                      <a:gd name="connsiteY32" fmla="*/ 1199311 h 1199311"/>
                      <a:gd name="connsiteX33" fmla="*/ 3226340 w 11629878"/>
                      <a:gd name="connsiteY33" fmla="*/ 1199311 h 1199311"/>
                      <a:gd name="connsiteX34" fmla="*/ 2867858 w 11629878"/>
                      <a:gd name="connsiteY34" fmla="*/ 1199311 h 1199311"/>
                      <a:gd name="connsiteX35" fmla="*/ 2288771 w 11629878"/>
                      <a:gd name="connsiteY35" fmla="*/ 1199311 h 1199311"/>
                      <a:gd name="connsiteX36" fmla="*/ 1378778 w 11629878"/>
                      <a:gd name="connsiteY36" fmla="*/ 1199311 h 1199311"/>
                      <a:gd name="connsiteX37" fmla="*/ 0 w 11629878"/>
                      <a:gd name="connsiteY37" fmla="*/ 1199311 h 1199311"/>
                      <a:gd name="connsiteX38" fmla="*/ 0 w 11629878"/>
                      <a:gd name="connsiteY38" fmla="*/ 587662 h 1199311"/>
                      <a:gd name="connsiteX39" fmla="*/ 0 w 11629878"/>
                      <a:gd name="connsiteY39" fmla="*/ 0 h 119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1629878" h="1199311" fill="none" extrusionOk="0">
                        <a:moveTo>
                          <a:pt x="0" y="0"/>
                        </a:moveTo>
                        <a:cubicBezTo>
                          <a:pt x="91633" y="2592"/>
                          <a:pt x="257568" y="1143"/>
                          <a:pt x="358482" y="0"/>
                        </a:cubicBezTo>
                        <a:cubicBezTo>
                          <a:pt x="459396" y="-1143"/>
                          <a:pt x="795282" y="-7362"/>
                          <a:pt x="1158173" y="0"/>
                        </a:cubicBezTo>
                        <a:cubicBezTo>
                          <a:pt x="1521064" y="7362"/>
                          <a:pt x="1652245" y="-11760"/>
                          <a:pt x="1847562" y="0"/>
                        </a:cubicBezTo>
                        <a:cubicBezTo>
                          <a:pt x="2042879" y="11760"/>
                          <a:pt x="2028878" y="13572"/>
                          <a:pt x="2206045" y="0"/>
                        </a:cubicBezTo>
                        <a:cubicBezTo>
                          <a:pt x="2383212" y="-13572"/>
                          <a:pt x="2791624" y="-21551"/>
                          <a:pt x="3116038" y="0"/>
                        </a:cubicBezTo>
                        <a:cubicBezTo>
                          <a:pt x="3440452" y="21551"/>
                          <a:pt x="3700041" y="-29327"/>
                          <a:pt x="3915729" y="0"/>
                        </a:cubicBezTo>
                        <a:cubicBezTo>
                          <a:pt x="4131417" y="29327"/>
                          <a:pt x="4337125" y="-3001"/>
                          <a:pt x="4494816" y="0"/>
                        </a:cubicBezTo>
                        <a:cubicBezTo>
                          <a:pt x="4652507" y="3001"/>
                          <a:pt x="4880295" y="-26503"/>
                          <a:pt x="5073903" y="0"/>
                        </a:cubicBezTo>
                        <a:cubicBezTo>
                          <a:pt x="5267511" y="26503"/>
                          <a:pt x="5347178" y="-21376"/>
                          <a:pt x="5542687" y="0"/>
                        </a:cubicBezTo>
                        <a:cubicBezTo>
                          <a:pt x="5738196" y="21376"/>
                          <a:pt x="5814059" y="16835"/>
                          <a:pt x="5901169" y="0"/>
                        </a:cubicBezTo>
                        <a:cubicBezTo>
                          <a:pt x="5988279" y="-16835"/>
                          <a:pt x="6151734" y="10920"/>
                          <a:pt x="6259652" y="0"/>
                        </a:cubicBezTo>
                        <a:cubicBezTo>
                          <a:pt x="6367570" y="-10920"/>
                          <a:pt x="6676994" y="10772"/>
                          <a:pt x="7059343" y="0"/>
                        </a:cubicBezTo>
                        <a:cubicBezTo>
                          <a:pt x="7441692" y="-10772"/>
                          <a:pt x="7693058" y="29652"/>
                          <a:pt x="7969336" y="0"/>
                        </a:cubicBezTo>
                        <a:cubicBezTo>
                          <a:pt x="8245614" y="-29652"/>
                          <a:pt x="8249253" y="-20495"/>
                          <a:pt x="8438121" y="0"/>
                        </a:cubicBezTo>
                        <a:cubicBezTo>
                          <a:pt x="8626989" y="20495"/>
                          <a:pt x="8693200" y="-13282"/>
                          <a:pt x="8796603" y="0"/>
                        </a:cubicBezTo>
                        <a:cubicBezTo>
                          <a:pt x="8900006" y="13282"/>
                          <a:pt x="9315864" y="19991"/>
                          <a:pt x="9485992" y="0"/>
                        </a:cubicBezTo>
                        <a:cubicBezTo>
                          <a:pt x="9656120" y="-19991"/>
                          <a:pt x="10028140" y="-2000"/>
                          <a:pt x="10175381" y="0"/>
                        </a:cubicBezTo>
                        <a:cubicBezTo>
                          <a:pt x="10322622" y="2000"/>
                          <a:pt x="10650444" y="-23461"/>
                          <a:pt x="11030223" y="0"/>
                        </a:cubicBezTo>
                        <a:cubicBezTo>
                          <a:pt x="11157642" y="158000"/>
                          <a:pt x="11189903" y="189380"/>
                          <a:pt x="11342044" y="311821"/>
                        </a:cubicBezTo>
                        <a:cubicBezTo>
                          <a:pt x="11494185" y="434262"/>
                          <a:pt x="11512082" y="459135"/>
                          <a:pt x="11629878" y="599656"/>
                        </a:cubicBezTo>
                        <a:cubicBezTo>
                          <a:pt x="11564119" y="680540"/>
                          <a:pt x="11443392" y="814335"/>
                          <a:pt x="11342044" y="887490"/>
                        </a:cubicBezTo>
                        <a:cubicBezTo>
                          <a:pt x="11240696" y="960645"/>
                          <a:pt x="11171913" y="1065957"/>
                          <a:pt x="11030223" y="1199311"/>
                        </a:cubicBezTo>
                        <a:cubicBezTo>
                          <a:pt x="10749950" y="1213860"/>
                          <a:pt x="10412988" y="1171397"/>
                          <a:pt x="10230532" y="1199311"/>
                        </a:cubicBezTo>
                        <a:cubicBezTo>
                          <a:pt x="10048076" y="1227225"/>
                          <a:pt x="9558980" y="1169460"/>
                          <a:pt x="9320538" y="1199311"/>
                        </a:cubicBezTo>
                        <a:cubicBezTo>
                          <a:pt x="9082096" y="1229162"/>
                          <a:pt x="8911044" y="1186472"/>
                          <a:pt x="8520847" y="1199311"/>
                        </a:cubicBezTo>
                        <a:cubicBezTo>
                          <a:pt x="8130650" y="1212150"/>
                          <a:pt x="8172986" y="1191723"/>
                          <a:pt x="8052063" y="1199311"/>
                        </a:cubicBezTo>
                        <a:cubicBezTo>
                          <a:pt x="7931140" y="1206899"/>
                          <a:pt x="7848632" y="1200848"/>
                          <a:pt x="7693581" y="1199311"/>
                        </a:cubicBezTo>
                        <a:cubicBezTo>
                          <a:pt x="7538530" y="1197774"/>
                          <a:pt x="7093930" y="1238421"/>
                          <a:pt x="6783587" y="1199311"/>
                        </a:cubicBezTo>
                        <a:cubicBezTo>
                          <a:pt x="6473244" y="1160201"/>
                          <a:pt x="6194649" y="1181074"/>
                          <a:pt x="5983896" y="1199311"/>
                        </a:cubicBezTo>
                        <a:cubicBezTo>
                          <a:pt x="5773143" y="1217548"/>
                          <a:pt x="5434733" y="1243187"/>
                          <a:pt x="5073903" y="1199311"/>
                        </a:cubicBezTo>
                        <a:cubicBezTo>
                          <a:pt x="4713073" y="1155435"/>
                          <a:pt x="4740816" y="1216660"/>
                          <a:pt x="4605118" y="1199311"/>
                        </a:cubicBezTo>
                        <a:cubicBezTo>
                          <a:pt x="4469420" y="1181962"/>
                          <a:pt x="4022846" y="1157438"/>
                          <a:pt x="3695125" y="1199311"/>
                        </a:cubicBezTo>
                        <a:cubicBezTo>
                          <a:pt x="3367404" y="1241184"/>
                          <a:pt x="3428207" y="1195977"/>
                          <a:pt x="3226340" y="1199311"/>
                        </a:cubicBezTo>
                        <a:cubicBezTo>
                          <a:pt x="3024474" y="1202645"/>
                          <a:pt x="2990754" y="1185840"/>
                          <a:pt x="2867858" y="1199311"/>
                        </a:cubicBezTo>
                        <a:cubicBezTo>
                          <a:pt x="2744962" y="1212782"/>
                          <a:pt x="2564723" y="1186453"/>
                          <a:pt x="2288771" y="1199311"/>
                        </a:cubicBezTo>
                        <a:cubicBezTo>
                          <a:pt x="2012819" y="1212169"/>
                          <a:pt x="1737318" y="1195209"/>
                          <a:pt x="1378778" y="1199311"/>
                        </a:cubicBezTo>
                        <a:cubicBezTo>
                          <a:pt x="1020238" y="1203413"/>
                          <a:pt x="554762" y="1144147"/>
                          <a:pt x="0" y="1199311"/>
                        </a:cubicBezTo>
                        <a:cubicBezTo>
                          <a:pt x="14800" y="915234"/>
                          <a:pt x="-2542" y="770766"/>
                          <a:pt x="0" y="587662"/>
                        </a:cubicBezTo>
                        <a:cubicBezTo>
                          <a:pt x="2542" y="404558"/>
                          <a:pt x="3029" y="203952"/>
                          <a:pt x="0" y="0"/>
                        </a:cubicBezTo>
                        <a:close/>
                      </a:path>
                      <a:path w="11629878" h="1199311" stroke="0" extrusionOk="0">
                        <a:moveTo>
                          <a:pt x="0" y="0"/>
                        </a:moveTo>
                        <a:cubicBezTo>
                          <a:pt x="161285" y="15999"/>
                          <a:pt x="300211" y="-1247"/>
                          <a:pt x="468784" y="0"/>
                        </a:cubicBezTo>
                        <a:cubicBezTo>
                          <a:pt x="637357" y="1247"/>
                          <a:pt x="917680" y="-12665"/>
                          <a:pt x="1268476" y="0"/>
                        </a:cubicBezTo>
                        <a:cubicBezTo>
                          <a:pt x="1619272" y="12665"/>
                          <a:pt x="1841504" y="39846"/>
                          <a:pt x="2068167" y="0"/>
                        </a:cubicBezTo>
                        <a:cubicBezTo>
                          <a:pt x="2294830" y="-39846"/>
                          <a:pt x="2642169" y="-27491"/>
                          <a:pt x="2867858" y="0"/>
                        </a:cubicBezTo>
                        <a:cubicBezTo>
                          <a:pt x="3093547" y="27491"/>
                          <a:pt x="3052923" y="596"/>
                          <a:pt x="3226340" y="0"/>
                        </a:cubicBezTo>
                        <a:cubicBezTo>
                          <a:pt x="3399757" y="-596"/>
                          <a:pt x="3847239" y="32139"/>
                          <a:pt x="4026031" y="0"/>
                        </a:cubicBezTo>
                        <a:cubicBezTo>
                          <a:pt x="4204823" y="-32139"/>
                          <a:pt x="4522853" y="-25589"/>
                          <a:pt x="4825723" y="0"/>
                        </a:cubicBezTo>
                        <a:cubicBezTo>
                          <a:pt x="5128593" y="25589"/>
                          <a:pt x="5530446" y="-33310"/>
                          <a:pt x="5735716" y="0"/>
                        </a:cubicBezTo>
                        <a:cubicBezTo>
                          <a:pt x="5940986" y="33310"/>
                          <a:pt x="6053892" y="-20697"/>
                          <a:pt x="6204500" y="0"/>
                        </a:cubicBezTo>
                        <a:cubicBezTo>
                          <a:pt x="6355108" y="20697"/>
                          <a:pt x="6437422" y="13604"/>
                          <a:pt x="6562983" y="0"/>
                        </a:cubicBezTo>
                        <a:cubicBezTo>
                          <a:pt x="6688544" y="-13604"/>
                          <a:pt x="6882405" y="17341"/>
                          <a:pt x="7031767" y="0"/>
                        </a:cubicBezTo>
                        <a:cubicBezTo>
                          <a:pt x="7181129" y="-17341"/>
                          <a:pt x="7698065" y="-7772"/>
                          <a:pt x="7941761" y="0"/>
                        </a:cubicBezTo>
                        <a:cubicBezTo>
                          <a:pt x="8185457" y="7772"/>
                          <a:pt x="8142696" y="11227"/>
                          <a:pt x="8300243" y="0"/>
                        </a:cubicBezTo>
                        <a:cubicBezTo>
                          <a:pt x="8457790" y="-11227"/>
                          <a:pt x="8870010" y="35953"/>
                          <a:pt x="9099934" y="0"/>
                        </a:cubicBezTo>
                        <a:cubicBezTo>
                          <a:pt x="9329858" y="-35953"/>
                          <a:pt x="9345640" y="15363"/>
                          <a:pt x="9458416" y="0"/>
                        </a:cubicBezTo>
                        <a:cubicBezTo>
                          <a:pt x="9571192" y="-15363"/>
                          <a:pt x="9909592" y="-25394"/>
                          <a:pt x="10258107" y="0"/>
                        </a:cubicBezTo>
                        <a:cubicBezTo>
                          <a:pt x="10606622" y="25394"/>
                          <a:pt x="10739329" y="-37848"/>
                          <a:pt x="11030223" y="0"/>
                        </a:cubicBezTo>
                        <a:cubicBezTo>
                          <a:pt x="11110617" y="68477"/>
                          <a:pt x="11242561" y="194258"/>
                          <a:pt x="11336047" y="305825"/>
                        </a:cubicBezTo>
                        <a:cubicBezTo>
                          <a:pt x="11429533" y="417392"/>
                          <a:pt x="11499361" y="443465"/>
                          <a:pt x="11629878" y="599656"/>
                        </a:cubicBezTo>
                        <a:cubicBezTo>
                          <a:pt x="11557902" y="654223"/>
                          <a:pt x="11424484" y="814384"/>
                          <a:pt x="11342044" y="887490"/>
                        </a:cubicBezTo>
                        <a:cubicBezTo>
                          <a:pt x="11259604" y="960596"/>
                          <a:pt x="11151901" y="1055154"/>
                          <a:pt x="11030223" y="1199311"/>
                        </a:cubicBezTo>
                        <a:cubicBezTo>
                          <a:pt x="10767651" y="1221502"/>
                          <a:pt x="10413172" y="1238949"/>
                          <a:pt x="10230532" y="1199311"/>
                        </a:cubicBezTo>
                        <a:cubicBezTo>
                          <a:pt x="10047892" y="1159673"/>
                          <a:pt x="9734572" y="1196787"/>
                          <a:pt x="9430841" y="1199311"/>
                        </a:cubicBezTo>
                        <a:cubicBezTo>
                          <a:pt x="9127110" y="1201835"/>
                          <a:pt x="8958531" y="1209722"/>
                          <a:pt x="8741452" y="1199311"/>
                        </a:cubicBezTo>
                        <a:cubicBezTo>
                          <a:pt x="8524373" y="1188900"/>
                          <a:pt x="8459089" y="1192082"/>
                          <a:pt x="8272667" y="1199311"/>
                        </a:cubicBezTo>
                        <a:cubicBezTo>
                          <a:pt x="8086246" y="1206540"/>
                          <a:pt x="7611631" y="1239472"/>
                          <a:pt x="7362674" y="1199311"/>
                        </a:cubicBezTo>
                        <a:cubicBezTo>
                          <a:pt x="7113717" y="1159150"/>
                          <a:pt x="6932000" y="1170969"/>
                          <a:pt x="6783587" y="1199311"/>
                        </a:cubicBezTo>
                        <a:cubicBezTo>
                          <a:pt x="6635174" y="1227653"/>
                          <a:pt x="6453379" y="1188516"/>
                          <a:pt x="6314803" y="1199311"/>
                        </a:cubicBezTo>
                        <a:cubicBezTo>
                          <a:pt x="6176227" y="1210106"/>
                          <a:pt x="5958187" y="1178677"/>
                          <a:pt x="5625414" y="1199311"/>
                        </a:cubicBezTo>
                        <a:cubicBezTo>
                          <a:pt x="5292641" y="1219945"/>
                          <a:pt x="4926050" y="1197788"/>
                          <a:pt x="4715420" y="1199311"/>
                        </a:cubicBezTo>
                        <a:cubicBezTo>
                          <a:pt x="4504790" y="1200834"/>
                          <a:pt x="4497092" y="1190523"/>
                          <a:pt x="4356938" y="1199311"/>
                        </a:cubicBezTo>
                        <a:cubicBezTo>
                          <a:pt x="4216784" y="1208099"/>
                          <a:pt x="3793832" y="1223309"/>
                          <a:pt x="3557247" y="1199311"/>
                        </a:cubicBezTo>
                        <a:cubicBezTo>
                          <a:pt x="3320662" y="1175313"/>
                          <a:pt x="3291229" y="1209993"/>
                          <a:pt x="3198765" y="1199311"/>
                        </a:cubicBezTo>
                        <a:cubicBezTo>
                          <a:pt x="3106301" y="1188629"/>
                          <a:pt x="2921881" y="1203723"/>
                          <a:pt x="2840282" y="1199311"/>
                        </a:cubicBezTo>
                        <a:cubicBezTo>
                          <a:pt x="2758683" y="1194899"/>
                          <a:pt x="2209610" y="1169895"/>
                          <a:pt x="1930289" y="1199311"/>
                        </a:cubicBezTo>
                        <a:cubicBezTo>
                          <a:pt x="1650968" y="1228727"/>
                          <a:pt x="1570367" y="1222698"/>
                          <a:pt x="1461505" y="1199311"/>
                        </a:cubicBezTo>
                        <a:cubicBezTo>
                          <a:pt x="1352643" y="1175924"/>
                          <a:pt x="1091689" y="1167802"/>
                          <a:pt x="772116" y="1199311"/>
                        </a:cubicBezTo>
                        <a:cubicBezTo>
                          <a:pt x="452543" y="1230820"/>
                          <a:pt x="262331" y="1187630"/>
                          <a:pt x="0" y="1199311"/>
                        </a:cubicBezTo>
                        <a:cubicBezTo>
                          <a:pt x="20535" y="949970"/>
                          <a:pt x="16231" y="759844"/>
                          <a:pt x="0" y="611649"/>
                        </a:cubicBezTo>
                        <a:cubicBezTo>
                          <a:pt x="-16231" y="463454"/>
                          <a:pt x="4281" y="2484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800" dirty="0">
                <a:latin typeface="Grundschrift" pitchFamily="2" charset="0"/>
              </a:rPr>
              <a:t> </a:t>
            </a:r>
            <a:r>
              <a:rPr lang="de-DE" sz="2400" dirty="0">
                <a:latin typeface="Grundschrift" pitchFamily="2" charset="0"/>
              </a:rPr>
              <a:t>Als Differenzierung können Schülerinnen und Schüler die Tonspuren mit  </a:t>
            </a:r>
          </a:p>
          <a:p>
            <a:r>
              <a:rPr lang="de-DE" sz="2400" dirty="0">
                <a:latin typeface="Grundschrift" pitchFamily="2" charset="0"/>
              </a:rPr>
              <a:t> verschiedenen Effekten bearbeiten.</a:t>
            </a:r>
            <a:endParaRPr lang="de-DE" dirty="0">
              <a:latin typeface="Grundschrift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BEE7BD1-1F08-4DB6-BD9D-C3FC3C61066B}"/>
              </a:ext>
            </a:extLst>
          </p:cNvPr>
          <p:cNvSpPr/>
          <p:nvPr/>
        </p:nvSpPr>
        <p:spPr>
          <a:xfrm>
            <a:off x="8834954" y="4572616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0F5E901F-03FB-43DE-8849-31DD19C35769}"/>
              </a:ext>
            </a:extLst>
          </p:cNvPr>
          <p:cNvSpPr/>
          <p:nvPr/>
        </p:nvSpPr>
        <p:spPr>
          <a:xfrm>
            <a:off x="7792132" y="4188470"/>
            <a:ext cx="360040" cy="36004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69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rmAutofit fontScale="92500" lnSpcReduction="10000"/>
          </a:bodyPr>
          <a:lstStyle/>
          <a:p>
            <a:pPr marL="0" indent="0">
              <a:buNone/>
            </a:pPr>
            <a:r>
              <a:rPr lang="de-DE" sz="3600" dirty="0">
                <a:latin typeface="Grundschrift" pitchFamily="2" charset="0"/>
              </a:rPr>
              <a:t>Kinder dichten aus dem vorhandenen Sprechstück einen neuen Text und damit ein neues Stück.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Kinder sammeln gemeinsam Ideen für ein mögliches Thema und wählen ein Thema aus.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Mögliche Themen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dirty="0">
                <a:latin typeface="Grundschrift" pitchFamily="2" charset="0"/>
              </a:rPr>
              <a:t>Jahreszeiten &amp; Feste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dirty="0">
                <a:latin typeface="Grundschrift" pitchFamily="2" charset="0"/>
              </a:rPr>
              <a:t>Besondere Ereignisse (Konzerte, Olympia, EM &amp; WM)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dirty="0">
                <a:latin typeface="Grundschrift" pitchFamily="2" charset="0"/>
              </a:rPr>
              <a:t>Themen aus HSU (Strom, Feuer, Umweltschutz, …)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Umdichten erfolgt in Einzel-, Partner- oder  Gruppenarbeit.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Das vorherige Stück wird der Klasse als Vorlage  bereitgestellt.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Grundschrift" pitchFamily="2" charset="0"/>
              </a:rPr>
              <a:t>Das Tablet kann zur Wortrecherche verwendet werden.</a:t>
            </a:r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 marL="1320759" lvl="2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Sprechstück umdichten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5" name="Interaktive Schaltfläche: Erste Foli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7E1660E-77AF-C145-AF96-0B0B8EC8A91D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43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C2589-5CCE-C148-A8B9-FCE5498E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0" y="2637014"/>
            <a:ext cx="11391900" cy="6708474"/>
          </a:xfrm>
        </p:spPr>
        <p:txBody>
          <a:bodyPr lIns="90000">
            <a:normAutofit fontScale="92500" lnSpcReduction="10000"/>
          </a:bodyPr>
          <a:lstStyle/>
          <a:p>
            <a:pPr marL="0" indent="0">
              <a:buNone/>
            </a:pPr>
            <a:r>
              <a:rPr lang="de-DE" sz="3100" dirty="0">
                <a:latin typeface="Grundschrift" pitchFamily="2" charset="0"/>
              </a:rPr>
              <a:t>Es gibt verschiedene Möglichkeiten, um in Einzel-, Partner- oder Gruppenarbeit Wörter zu sammeln, die sich für das Sprechstück eignen:</a:t>
            </a:r>
          </a:p>
          <a:p>
            <a:pPr marL="0" indent="0">
              <a:lnSpc>
                <a:spcPct val="35000"/>
              </a:lnSpc>
              <a:spcBef>
                <a:spcPts val="0"/>
              </a:spcBef>
              <a:buNone/>
            </a:pPr>
            <a:r>
              <a:rPr lang="de-DE" sz="3100" dirty="0">
                <a:latin typeface="Grundschrift" pitchFamily="2" charset="0"/>
              </a:rPr>
              <a:t> </a:t>
            </a:r>
          </a:p>
          <a:p>
            <a:pPr lvl="1"/>
            <a:r>
              <a:rPr lang="de-DE" sz="3000" dirty="0">
                <a:latin typeface="Grundschrift" pitchFamily="2" charset="0"/>
              </a:rPr>
              <a:t>Allgemeines, analoges Brainstorming auf DINA3-Papier oder an der Tafel</a:t>
            </a:r>
          </a:p>
          <a:p>
            <a:pPr lvl="1"/>
            <a:r>
              <a:rPr lang="de-DE" sz="3000" dirty="0">
                <a:latin typeface="Grundschrift" pitchFamily="2" charset="0"/>
              </a:rPr>
              <a:t>Placemat-Methode </a:t>
            </a:r>
          </a:p>
          <a:p>
            <a:pPr lvl="2"/>
            <a:r>
              <a:rPr lang="de-DE" sz="2450" dirty="0">
                <a:latin typeface="Grundschrift" pitchFamily="2" charset="0"/>
              </a:rPr>
              <a:t>Analog auf DINA3-Papier</a:t>
            </a:r>
          </a:p>
          <a:p>
            <a:pPr lvl="2"/>
            <a:r>
              <a:rPr lang="de-DE" sz="2450" dirty="0">
                <a:latin typeface="Grundschrift" pitchFamily="2" charset="0"/>
              </a:rPr>
              <a:t>Digital mithilfe spezifischer Apps zum kooperativen Lernen (z.B. </a:t>
            </a:r>
            <a:r>
              <a:rPr lang="de-DE" sz="2450" dirty="0" err="1">
                <a:latin typeface="Grundschrift" pitchFamily="2" charset="0"/>
              </a:rPr>
              <a:t>Oncoo</a:t>
            </a:r>
            <a:r>
              <a:rPr lang="de-DE" sz="2450" dirty="0">
                <a:latin typeface="Grundschrift" pitchFamily="2" charset="0"/>
              </a:rPr>
              <a:t>, </a:t>
            </a:r>
            <a:r>
              <a:rPr lang="de-DE" sz="2450" dirty="0" err="1">
                <a:latin typeface="Grundschrift" pitchFamily="2" charset="0"/>
              </a:rPr>
              <a:t>Padlet</a:t>
            </a:r>
            <a:r>
              <a:rPr lang="de-DE" sz="2450" dirty="0">
                <a:latin typeface="Grundschrift" pitchFamily="2" charset="0"/>
              </a:rPr>
              <a:t> oder </a:t>
            </a:r>
            <a:r>
              <a:rPr lang="de-DE" sz="2450" dirty="0" err="1">
                <a:latin typeface="Grundschrift" pitchFamily="2" charset="0"/>
              </a:rPr>
              <a:t>Kahoot</a:t>
            </a:r>
            <a:r>
              <a:rPr lang="de-DE" sz="2450" dirty="0">
                <a:latin typeface="Grundschrift" pitchFamily="2" charset="0"/>
              </a:rPr>
              <a:t>)</a:t>
            </a:r>
          </a:p>
          <a:p>
            <a:pPr lvl="1"/>
            <a:r>
              <a:rPr lang="de-DE" sz="3000" dirty="0">
                <a:latin typeface="Grundschrift" pitchFamily="2" charset="0"/>
              </a:rPr>
              <a:t>Brainstorming und Wortsammlung können ebenso digital stattfinden.</a:t>
            </a:r>
          </a:p>
          <a:p>
            <a:pPr lvl="2"/>
            <a:r>
              <a:rPr lang="de-DE" sz="2450" dirty="0">
                <a:latin typeface="Grundschrift" pitchFamily="2" charset="0"/>
              </a:rPr>
              <a:t>Brainstorming mit der mebis-Tafel</a:t>
            </a:r>
          </a:p>
          <a:p>
            <a:pPr lvl="2"/>
            <a:r>
              <a:rPr lang="de-DE" sz="2450" dirty="0">
                <a:latin typeface="Grundschrift" pitchFamily="2" charset="0"/>
              </a:rPr>
              <a:t>Wortwolken-Generator</a:t>
            </a:r>
          </a:p>
          <a:p>
            <a:pPr lvl="2"/>
            <a:r>
              <a:rPr lang="de-DE" sz="2450" dirty="0">
                <a:latin typeface="Grundschrift" pitchFamily="2" charset="0"/>
              </a:rPr>
              <a:t>Gemeinsamen Etherpad</a:t>
            </a:r>
          </a:p>
          <a:p>
            <a:pPr marL="0" indent="0">
              <a:buNone/>
            </a:pPr>
            <a:endParaRPr lang="de-DE" sz="3100" dirty="0">
              <a:latin typeface="Grundschrift" pitchFamily="2" charset="0"/>
            </a:endParaRPr>
          </a:p>
          <a:p>
            <a:pPr marL="0" indent="0">
              <a:buNone/>
            </a:pPr>
            <a:r>
              <a:rPr lang="de-DE" sz="3100" dirty="0">
                <a:latin typeface="Grundschrift" pitchFamily="2" charset="0"/>
              </a:rPr>
              <a:t>Schließlich findet nach der Wortsammlung das gemeinsame Texten des Sprechstücks statt.</a:t>
            </a:r>
          </a:p>
          <a:p>
            <a:pPr marL="0" indent="0">
              <a:buNone/>
            </a:pPr>
            <a:r>
              <a:rPr lang="de-DE" sz="3100" dirty="0">
                <a:latin typeface="Grundschrift" pitchFamily="2" charset="0"/>
              </a:rPr>
              <a:t>Als Hilfe und Orientierung dient stets das alte Sprechstück.</a:t>
            </a:r>
          </a:p>
          <a:p>
            <a:pPr lvl="1"/>
            <a:endParaRPr lang="de-DE" sz="3000" dirty="0">
              <a:latin typeface="Grundschrift" pitchFamily="2" charset="0"/>
            </a:endParaRPr>
          </a:p>
          <a:p>
            <a:pPr lvl="1"/>
            <a:endParaRPr lang="de-DE" sz="3000" dirty="0">
              <a:latin typeface="Grundschrift" pitchFamily="2" charset="0"/>
            </a:endParaRPr>
          </a:p>
          <a:p>
            <a:pPr lvl="2"/>
            <a:endParaRPr lang="de-DE" sz="2450" dirty="0">
              <a:latin typeface="Grundschrift" pitchFamily="2" charset="0"/>
            </a:endParaRPr>
          </a:p>
          <a:p>
            <a:endParaRPr lang="de-DE" dirty="0">
              <a:latin typeface="Grundschrift" pitchFamily="2" charset="0"/>
            </a:endParaRPr>
          </a:p>
          <a:p>
            <a:pPr marL="660380" lvl="1" indent="0">
              <a:lnSpc>
                <a:spcPct val="100000"/>
              </a:lnSpc>
              <a:buNone/>
            </a:pPr>
            <a:endParaRPr lang="de-DE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 marL="1320759" lvl="2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0CA47D7-42A9-954B-89B1-0566BF3E3AF2}"/>
              </a:ext>
            </a:extLst>
          </p:cNvPr>
          <p:cNvSpPr/>
          <p:nvPr/>
        </p:nvSpPr>
        <p:spPr bwMode="auto">
          <a:xfrm>
            <a:off x="908050" y="776536"/>
            <a:ext cx="11391900" cy="1199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</a:pPr>
            <a:r>
              <a:rPr lang="de-DE" sz="5400" dirty="0">
                <a:solidFill>
                  <a:schemeClr val="tx1"/>
                </a:solidFill>
                <a:latin typeface="Chalkduster" panose="03050602040202020205" pitchFamily="66" charset="77"/>
              </a:rPr>
              <a:t>Sprechstück umdichten</a:t>
            </a:r>
            <a:endParaRPr sz="5400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  <p:sp>
        <p:nvSpPr>
          <p:cNvPr id="5" name="Interaktive Schaltfläche: Erste Foli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7E1660E-77AF-C145-AF96-0B0B8EC8A91D}"/>
              </a:ext>
            </a:extLst>
          </p:cNvPr>
          <p:cNvSpPr/>
          <p:nvPr/>
        </p:nvSpPr>
        <p:spPr>
          <a:xfrm>
            <a:off x="12537928" y="9057456"/>
            <a:ext cx="546792" cy="720080"/>
          </a:xfrm>
          <a:prstGeom prst="actionButtonHome">
            <a:avLst/>
          </a:prstGeom>
          <a:ln>
            <a:extLst>
              <a:ext uri="{C807C97D-BFC1-408E-A445-0C87EB9F89A2}">
                <ask:lineSketchStyleProps xmlns="" xmlns:ask="http://schemas.microsoft.com/office/drawing/2018/sketchyshapes" sd="3067643018">
                  <a:custGeom>
                    <a:avLst/>
                    <a:gdLst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  <a:gd name="connsiteX5" fmla="*/ 273396 w 546792"/>
                      <a:gd name="connsiteY5" fmla="*/ 154993 h 720080"/>
                      <a:gd name="connsiteX6" fmla="*/ 68349 w 546792"/>
                      <a:gd name="connsiteY6" fmla="*/ 360040 h 720080"/>
                      <a:gd name="connsiteX7" fmla="*/ 119611 w 546792"/>
                      <a:gd name="connsiteY7" fmla="*/ 360040 h 720080"/>
                      <a:gd name="connsiteX8" fmla="*/ 119611 w 546792"/>
                      <a:gd name="connsiteY8" fmla="*/ 565087 h 720080"/>
                      <a:gd name="connsiteX9" fmla="*/ 427181 w 546792"/>
                      <a:gd name="connsiteY9" fmla="*/ 565087 h 720080"/>
                      <a:gd name="connsiteX10" fmla="*/ 427181 w 546792"/>
                      <a:gd name="connsiteY10" fmla="*/ 360040 h 720080"/>
                      <a:gd name="connsiteX11" fmla="*/ 478443 w 546792"/>
                      <a:gd name="connsiteY11" fmla="*/ 360040 h 720080"/>
                      <a:gd name="connsiteX12" fmla="*/ 401550 w 546792"/>
                      <a:gd name="connsiteY12" fmla="*/ 283147 h 720080"/>
                      <a:gd name="connsiteX13" fmla="*/ 401550 w 546792"/>
                      <a:gd name="connsiteY13" fmla="*/ 180624 h 720080"/>
                      <a:gd name="connsiteX14" fmla="*/ 350289 w 546792"/>
                      <a:gd name="connsiteY14" fmla="*/ 180624 h 720080"/>
                      <a:gd name="connsiteX15" fmla="*/ 350289 w 546792"/>
                      <a:gd name="connsiteY15" fmla="*/ 231886 h 720080"/>
                      <a:gd name="connsiteX16" fmla="*/ 273396 w 546792"/>
                      <a:gd name="connsiteY16" fmla="*/ 154993 h 720080"/>
                      <a:gd name="connsiteX0" fmla="*/ 401550 w 546792"/>
                      <a:gd name="connsiteY0" fmla="*/ 283147 h 720080"/>
                      <a:gd name="connsiteX1" fmla="*/ 401550 w 546792"/>
                      <a:gd name="connsiteY1" fmla="*/ 180624 h 720080"/>
                      <a:gd name="connsiteX2" fmla="*/ 350289 w 546792"/>
                      <a:gd name="connsiteY2" fmla="*/ 180624 h 720080"/>
                      <a:gd name="connsiteX3" fmla="*/ 350289 w 546792"/>
                      <a:gd name="connsiteY3" fmla="*/ 231886 h 720080"/>
                      <a:gd name="connsiteX4" fmla="*/ 401550 w 546792"/>
                      <a:gd name="connsiteY4" fmla="*/ 283147 h 720080"/>
                      <a:gd name="connsiteX5" fmla="*/ 119611 w 546792"/>
                      <a:gd name="connsiteY5" fmla="*/ 360040 h 720080"/>
                      <a:gd name="connsiteX6" fmla="*/ 119611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9" fmla="*/ 299027 w 546792"/>
                      <a:gd name="connsiteY9" fmla="*/ 462564 h 720080"/>
                      <a:gd name="connsiteX10" fmla="*/ 299027 w 546792"/>
                      <a:gd name="connsiteY10" fmla="*/ 565087 h 720080"/>
                      <a:gd name="connsiteX11" fmla="*/ 427181 w 546792"/>
                      <a:gd name="connsiteY11" fmla="*/ 565087 h 720080"/>
                      <a:gd name="connsiteX12" fmla="*/ 427181 w 546792"/>
                      <a:gd name="connsiteY12" fmla="*/ 360040 h 720080"/>
                      <a:gd name="connsiteX13" fmla="*/ 119611 w 546792"/>
                      <a:gd name="connsiteY13" fmla="*/ 360040 h 720080"/>
                      <a:gd name="connsiteX0" fmla="*/ 273396 w 546792"/>
                      <a:gd name="connsiteY0" fmla="*/ 154993 h 720080"/>
                      <a:gd name="connsiteX1" fmla="*/ 68349 w 546792"/>
                      <a:gd name="connsiteY1" fmla="*/ 360040 h 720080"/>
                      <a:gd name="connsiteX2" fmla="*/ 478443 w 546792"/>
                      <a:gd name="connsiteY2" fmla="*/ 360040 h 720080"/>
                      <a:gd name="connsiteX3" fmla="*/ 273396 w 546792"/>
                      <a:gd name="connsiteY3" fmla="*/ 154993 h 720080"/>
                      <a:gd name="connsiteX4" fmla="*/ 247765 w 546792"/>
                      <a:gd name="connsiteY4" fmla="*/ 462564 h 720080"/>
                      <a:gd name="connsiteX5" fmla="*/ 299027 w 546792"/>
                      <a:gd name="connsiteY5" fmla="*/ 462564 h 720080"/>
                      <a:gd name="connsiteX6" fmla="*/ 299027 w 546792"/>
                      <a:gd name="connsiteY6" fmla="*/ 565087 h 720080"/>
                      <a:gd name="connsiteX7" fmla="*/ 247765 w 546792"/>
                      <a:gd name="connsiteY7" fmla="*/ 565087 h 720080"/>
                      <a:gd name="connsiteX8" fmla="*/ 247765 w 546792"/>
                      <a:gd name="connsiteY8" fmla="*/ 462564 h 720080"/>
                      <a:gd name="connsiteX0" fmla="*/ 273396 w 546792"/>
                      <a:gd name="connsiteY0" fmla="*/ 154993 h 720080"/>
                      <a:gd name="connsiteX1" fmla="*/ 350289 w 546792"/>
                      <a:gd name="connsiteY1" fmla="*/ 231886 h 720080"/>
                      <a:gd name="connsiteX2" fmla="*/ 350289 w 546792"/>
                      <a:gd name="connsiteY2" fmla="*/ 180624 h 720080"/>
                      <a:gd name="connsiteX3" fmla="*/ 401550 w 546792"/>
                      <a:gd name="connsiteY3" fmla="*/ 180624 h 720080"/>
                      <a:gd name="connsiteX4" fmla="*/ 401550 w 546792"/>
                      <a:gd name="connsiteY4" fmla="*/ 283147 h 720080"/>
                      <a:gd name="connsiteX5" fmla="*/ 478443 w 546792"/>
                      <a:gd name="connsiteY5" fmla="*/ 360040 h 720080"/>
                      <a:gd name="connsiteX6" fmla="*/ 427181 w 546792"/>
                      <a:gd name="connsiteY6" fmla="*/ 360040 h 720080"/>
                      <a:gd name="connsiteX7" fmla="*/ 427181 w 546792"/>
                      <a:gd name="connsiteY7" fmla="*/ 565087 h 720080"/>
                      <a:gd name="connsiteX8" fmla="*/ 119611 w 546792"/>
                      <a:gd name="connsiteY8" fmla="*/ 565087 h 720080"/>
                      <a:gd name="connsiteX9" fmla="*/ 119611 w 546792"/>
                      <a:gd name="connsiteY9" fmla="*/ 360040 h 720080"/>
                      <a:gd name="connsiteX10" fmla="*/ 68349 w 546792"/>
                      <a:gd name="connsiteY10" fmla="*/ 360040 h 720080"/>
                      <a:gd name="connsiteX11" fmla="*/ 273396 w 546792"/>
                      <a:gd name="connsiteY11" fmla="*/ 154993 h 720080"/>
                      <a:gd name="connsiteX12" fmla="*/ 350289 w 546792"/>
                      <a:gd name="connsiteY12" fmla="*/ 231886 h 720080"/>
                      <a:gd name="connsiteX13" fmla="*/ 401550 w 546792"/>
                      <a:gd name="connsiteY13" fmla="*/ 283147 h 720080"/>
                      <a:gd name="connsiteX14" fmla="*/ 427181 w 546792"/>
                      <a:gd name="connsiteY14" fmla="*/ 360040 h 720080"/>
                      <a:gd name="connsiteX15" fmla="*/ 119611 w 546792"/>
                      <a:gd name="connsiteY15" fmla="*/ 360040 h 720080"/>
                      <a:gd name="connsiteX16" fmla="*/ 247765 w 546792"/>
                      <a:gd name="connsiteY16" fmla="*/ 565087 h 720080"/>
                      <a:gd name="connsiteX17" fmla="*/ 247765 w 546792"/>
                      <a:gd name="connsiteY17" fmla="*/ 462564 h 720080"/>
                      <a:gd name="connsiteX18" fmla="*/ 299027 w 546792"/>
                      <a:gd name="connsiteY18" fmla="*/ 462564 h 720080"/>
                      <a:gd name="connsiteX19" fmla="*/ 299027 w 546792"/>
                      <a:gd name="connsiteY19" fmla="*/ 565087 h 720080"/>
                      <a:gd name="connsiteX0" fmla="*/ 0 w 546792"/>
                      <a:gd name="connsiteY0" fmla="*/ 0 h 720080"/>
                      <a:gd name="connsiteX1" fmla="*/ 546792 w 546792"/>
                      <a:gd name="connsiteY1" fmla="*/ 0 h 720080"/>
                      <a:gd name="connsiteX2" fmla="*/ 546792 w 546792"/>
                      <a:gd name="connsiteY2" fmla="*/ 720080 h 720080"/>
                      <a:gd name="connsiteX3" fmla="*/ 0 w 546792"/>
                      <a:gd name="connsiteY3" fmla="*/ 720080 h 720080"/>
                      <a:gd name="connsiteX4" fmla="*/ 0 w 546792"/>
                      <a:gd name="connsiteY4" fmla="*/ 0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792" h="720080" stroke="0" extrusionOk="0">
                        <a:moveTo>
                          <a:pt x="0" y="0"/>
                        </a:moveTo>
                        <a:cubicBezTo>
                          <a:pt x="136390" y="19643"/>
                          <a:pt x="285381" y="-22035"/>
                          <a:pt x="546792" y="0"/>
                        </a:cubicBezTo>
                        <a:cubicBezTo>
                          <a:pt x="600019" y="136991"/>
                          <a:pt x="606749" y="402462"/>
                          <a:pt x="546792" y="720080"/>
                        </a:cubicBezTo>
                        <a:cubicBezTo>
                          <a:pt x="283515" y="729482"/>
                          <a:pt x="229928" y="711455"/>
                          <a:pt x="0" y="720080"/>
                        </a:cubicBezTo>
                        <a:cubicBezTo>
                          <a:pt x="55454" y="647983"/>
                          <a:pt x="-13413" y="93727"/>
                          <a:pt x="0" y="0"/>
                        </a:cubicBezTo>
                        <a:close/>
                        <a:moveTo>
                          <a:pt x="273396" y="154993"/>
                        </a:moveTo>
                        <a:cubicBezTo>
                          <a:pt x="240680" y="212296"/>
                          <a:pt x="135656" y="290763"/>
                          <a:pt x="68349" y="360040"/>
                        </a:cubicBezTo>
                        <a:cubicBezTo>
                          <a:pt x="83817" y="358562"/>
                          <a:pt x="103402" y="363846"/>
                          <a:pt x="119611" y="360040"/>
                        </a:cubicBezTo>
                        <a:cubicBezTo>
                          <a:pt x="126325" y="394667"/>
                          <a:pt x="134614" y="506158"/>
                          <a:pt x="119611" y="565087"/>
                        </a:cubicBezTo>
                        <a:cubicBezTo>
                          <a:pt x="213621" y="555572"/>
                          <a:pt x="376247" y="561965"/>
                          <a:pt x="427181" y="565087"/>
                        </a:cubicBezTo>
                        <a:cubicBezTo>
                          <a:pt x="441125" y="541691"/>
                          <a:pt x="444018" y="425842"/>
                          <a:pt x="427181" y="360040"/>
                        </a:cubicBezTo>
                        <a:cubicBezTo>
                          <a:pt x="432989" y="357005"/>
                          <a:pt x="468632" y="357798"/>
                          <a:pt x="478443" y="360040"/>
                        </a:cubicBezTo>
                        <a:cubicBezTo>
                          <a:pt x="447124" y="328477"/>
                          <a:pt x="410274" y="292499"/>
                          <a:pt x="401550" y="283147"/>
                        </a:cubicBezTo>
                        <a:cubicBezTo>
                          <a:pt x="409242" y="232243"/>
                          <a:pt x="404838" y="196522"/>
                          <a:pt x="401550" y="180624"/>
                        </a:cubicBezTo>
                        <a:cubicBezTo>
                          <a:pt x="384500" y="179461"/>
                          <a:pt x="355546" y="183591"/>
                          <a:pt x="350289" y="180624"/>
                        </a:cubicBezTo>
                        <a:cubicBezTo>
                          <a:pt x="346920" y="201963"/>
                          <a:pt x="348151" y="207040"/>
                          <a:pt x="350289" y="231886"/>
                        </a:cubicBezTo>
                        <a:cubicBezTo>
                          <a:pt x="313043" y="198452"/>
                          <a:pt x="304142" y="187921"/>
                          <a:pt x="273396" y="154993"/>
                        </a:cubicBezTo>
                        <a:close/>
                      </a:path>
                      <a:path w="546792" h="720080" fill="darkenLess" stroke="0" extrusionOk="0">
                        <a:moveTo>
                          <a:pt x="401550" y="283147"/>
                        </a:moveTo>
                        <a:cubicBezTo>
                          <a:pt x="394808" y="250274"/>
                          <a:pt x="393575" y="198102"/>
                          <a:pt x="401550" y="180624"/>
                        </a:cubicBezTo>
                        <a:cubicBezTo>
                          <a:pt x="378473" y="181315"/>
                          <a:pt x="359927" y="178005"/>
                          <a:pt x="350289" y="180624"/>
                        </a:cubicBezTo>
                        <a:cubicBezTo>
                          <a:pt x="347447" y="200548"/>
                          <a:pt x="347001" y="214704"/>
                          <a:pt x="350289" y="231886"/>
                        </a:cubicBezTo>
                        <a:cubicBezTo>
                          <a:pt x="375700" y="254950"/>
                          <a:pt x="390173" y="267951"/>
                          <a:pt x="401550" y="283147"/>
                        </a:cubicBezTo>
                        <a:close/>
                        <a:moveTo>
                          <a:pt x="119611" y="360040"/>
                        </a:moveTo>
                        <a:cubicBezTo>
                          <a:pt x="133172" y="461129"/>
                          <a:pt x="119677" y="481631"/>
                          <a:pt x="119611" y="565087"/>
                        </a:cubicBezTo>
                        <a:cubicBezTo>
                          <a:pt x="166634" y="574306"/>
                          <a:pt x="200075" y="555752"/>
                          <a:pt x="247765" y="565087"/>
                        </a:cubicBezTo>
                        <a:cubicBezTo>
                          <a:pt x="245421" y="529238"/>
                          <a:pt x="249391" y="492562"/>
                          <a:pt x="247765" y="462564"/>
                        </a:cubicBezTo>
                        <a:cubicBezTo>
                          <a:pt x="263624" y="461682"/>
                          <a:pt x="274696" y="464187"/>
                          <a:pt x="299027" y="462564"/>
                        </a:cubicBezTo>
                        <a:cubicBezTo>
                          <a:pt x="307377" y="504248"/>
                          <a:pt x="292639" y="525383"/>
                          <a:pt x="299027" y="565087"/>
                        </a:cubicBezTo>
                        <a:cubicBezTo>
                          <a:pt x="311897" y="566389"/>
                          <a:pt x="365722" y="564655"/>
                          <a:pt x="427181" y="565087"/>
                        </a:cubicBezTo>
                        <a:cubicBezTo>
                          <a:pt x="426463" y="464055"/>
                          <a:pt x="411327" y="430273"/>
                          <a:pt x="427181" y="360040"/>
                        </a:cubicBezTo>
                        <a:cubicBezTo>
                          <a:pt x="383621" y="345232"/>
                          <a:pt x="240826" y="375609"/>
                          <a:pt x="119611" y="360040"/>
                        </a:cubicBezTo>
                        <a:close/>
                      </a:path>
                      <a:path w="546792" h="720080" fill="darken" stroke="0" extrusionOk="0">
                        <a:moveTo>
                          <a:pt x="273396" y="154993"/>
                        </a:moveTo>
                        <a:cubicBezTo>
                          <a:pt x="212949" y="220326"/>
                          <a:pt x="128491" y="282396"/>
                          <a:pt x="68349" y="360040"/>
                        </a:cubicBezTo>
                        <a:cubicBezTo>
                          <a:pt x="182924" y="341057"/>
                          <a:pt x="362190" y="390949"/>
                          <a:pt x="478443" y="360040"/>
                        </a:cubicBezTo>
                        <a:cubicBezTo>
                          <a:pt x="422800" y="285581"/>
                          <a:pt x="284453" y="202750"/>
                          <a:pt x="273396" y="154993"/>
                        </a:cubicBezTo>
                        <a:close/>
                        <a:moveTo>
                          <a:pt x="247765" y="462564"/>
                        </a:moveTo>
                        <a:cubicBezTo>
                          <a:pt x="265508" y="463570"/>
                          <a:pt x="286001" y="466097"/>
                          <a:pt x="299027" y="462564"/>
                        </a:cubicBezTo>
                        <a:cubicBezTo>
                          <a:pt x="294060" y="506721"/>
                          <a:pt x="293472" y="544739"/>
                          <a:pt x="299027" y="565087"/>
                        </a:cubicBezTo>
                        <a:cubicBezTo>
                          <a:pt x="284812" y="566315"/>
                          <a:pt x="253135" y="562018"/>
                          <a:pt x="247765" y="565087"/>
                        </a:cubicBezTo>
                        <a:cubicBezTo>
                          <a:pt x="245776" y="543520"/>
                          <a:pt x="245514" y="504267"/>
                          <a:pt x="247765" y="462564"/>
                        </a:cubicBezTo>
                        <a:close/>
                      </a:path>
                      <a:path w="546792" h="720080" fill="none" extrusionOk="0">
                        <a:moveTo>
                          <a:pt x="273396" y="154993"/>
                        </a:moveTo>
                        <a:cubicBezTo>
                          <a:pt x="284476" y="169296"/>
                          <a:pt x="330135" y="216991"/>
                          <a:pt x="350289" y="231886"/>
                        </a:cubicBezTo>
                        <a:cubicBezTo>
                          <a:pt x="353284" y="220421"/>
                          <a:pt x="351521" y="191021"/>
                          <a:pt x="350289" y="180624"/>
                        </a:cubicBezTo>
                        <a:cubicBezTo>
                          <a:pt x="364748" y="184858"/>
                          <a:pt x="378068" y="183368"/>
                          <a:pt x="401550" y="180624"/>
                        </a:cubicBezTo>
                        <a:cubicBezTo>
                          <a:pt x="400208" y="208989"/>
                          <a:pt x="401343" y="254329"/>
                          <a:pt x="401550" y="283147"/>
                        </a:cubicBezTo>
                        <a:cubicBezTo>
                          <a:pt x="412342" y="294506"/>
                          <a:pt x="448457" y="321247"/>
                          <a:pt x="478443" y="360040"/>
                        </a:cubicBezTo>
                        <a:cubicBezTo>
                          <a:pt x="462492" y="363895"/>
                          <a:pt x="445945" y="360473"/>
                          <a:pt x="427181" y="360040"/>
                        </a:cubicBezTo>
                        <a:cubicBezTo>
                          <a:pt x="444849" y="408055"/>
                          <a:pt x="435209" y="482637"/>
                          <a:pt x="427181" y="565087"/>
                        </a:cubicBezTo>
                        <a:cubicBezTo>
                          <a:pt x="321641" y="581065"/>
                          <a:pt x="244534" y="587700"/>
                          <a:pt x="119611" y="565087"/>
                        </a:cubicBezTo>
                        <a:cubicBezTo>
                          <a:pt x="114512" y="515412"/>
                          <a:pt x="110791" y="450253"/>
                          <a:pt x="119611" y="360040"/>
                        </a:cubicBezTo>
                        <a:cubicBezTo>
                          <a:pt x="112109" y="360829"/>
                          <a:pt x="88387" y="363921"/>
                          <a:pt x="68349" y="360040"/>
                        </a:cubicBezTo>
                        <a:cubicBezTo>
                          <a:pt x="112009" y="279786"/>
                          <a:pt x="224642" y="172702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64070" y="241852"/>
                          <a:pt x="383068" y="269008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17484" y="375995"/>
                          <a:pt x="183309" y="371030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3418" y="533791"/>
                          <a:pt x="246420" y="508944"/>
                          <a:pt x="247765" y="462564"/>
                        </a:cubicBezTo>
                        <a:cubicBezTo>
                          <a:pt x="263497" y="460943"/>
                          <a:pt x="279584" y="464379"/>
                          <a:pt x="299027" y="462564"/>
                        </a:cubicBezTo>
                        <a:cubicBezTo>
                          <a:pt x="290228" y="500216"/>
                          <a:pt x="296608" y="531167"/>
                          <a:pt x="299027" y="565087"/>
                        </a:cubicBezTo>
                      </a:path>
                      <a:path w="546792" h="720080" fill="none" extrusionOk="0">
                        <a:moveTo>
                          <a:pt x="0" y="0"/>
                        </a:moveTo>
                        <a:cubicBezTo>
                          <a:pt x="98142" y="-6643"/>
                          <a:pt x="487285" y="28657"/>
                          <a:pt x="546792" y="0"/>
                        </a:cubicBezTo>
                        <a:cubicBezTo>
                          <a:pt x="505834" y="198320"/>
                          <a:pt x="592283" y="438385"/>
                          <a:pt x="546792" y="720080"/>
                        </a:cubicBezTo>
                        <a:cubicBezTo>
                          <a:pt x="448077" y="704134"/>
                          <a:pt x="106594" y="705392"/>
                          <a:pt x="0" y="720080"/>
                        </a:cubicBezTo>
                        <a:cubicBezTo>
                          <a:pt x="26388" y="476755"/>
                          <a:pt x="-67" y="177703"/>
                          <a:pt x="0" y="0"/>
                        </a:cubicBezTo>
                        <a:close/>
                      </a:path>
                      <a:path w="546792" h="720080" fill="none" stroke="0" extrusionOk="0">
                        <a:moveTo>
                          <a:pt x="273396" y="154993"/>
                        </a:moveTo>
                        <a:cubicBezTo>
                          <a:pt x="292399" y="186028"/>
                          <a:pt x="328062" y="211014"/>
                          <a:pt x="350289" y="231886"/>
                        </a:cubicBezTo>
                        <a:cubicBezTo>
                          <a:pt x="345836" y="225447"/>
                          <a:pt x="349279" y="189460"/>
                          <a:pt x="350289" y="180624"/>
                        </a:cubicBezTo>
                        <a:cubicBezTo>
                          <a:pt x="360292" y="179729"/>
                          <a:pt x="387400" y="177410"/>
                          <a:pt x="401550" y="180624"/>
                        </a:cubicBezTo>
                        <a:cubicBezTo>
                          <a:pt x="396089" y="221066"/>
                          <a:pt x="399332" y="255741"/>
                          <a:pt x="401550" y="283147"/>
                        </a:cubicBezTo>
                        <a:cubicBezTo>
                          <a:pt x="433243" y="327047"/>
                          <a:pt x="469483" y="337615"/>
                          <a:pt x="478443" y="360040"/>
                        </a:cubicBezTo>
                        <a:cubicBezTo>
                          <a:pt x="466670" y="357737"/>
                          <a:pt x="439326" y="356348"/>
                          <a:pt x="427181" y="360040"/>
                        </a:cubicBezTo>
                        <a:cubicBezTo>
                          <a:pt x="428514" y="391115"/>
                          <a:pt x="417159" y="501625"/>
                          <a:pt x="427181" y="565087"/>
                        </a:cubicBezTo>
                        <a:cubicBezTo>
                          <a:pt x="323190" y="555433"/>
                          <a:pt x="186441" y="552761"/>
                          <a:pt x="119611" y="565087"/>
                        </a:cubicBezTo>
                        <a:cubicBezTo>
                          <a:pt x="114659" y="528472"/>
                          <a:pt x="115523" y="407450"/>
                          <a:pt x="119611" y="360040"/>
                        </a:cubicBezTo>
                        <a:cubicBezTo>
                          <a:pt x="114219" y="363710"/>
                          <a:pt x="75017" y="355764"/>
                          <a:pt x="68349" y="360040"/>
                        </a:cubicBezTo>
                        <a:cubicBezTo>
                          <a:pt x="121351" y="338986"/>
                          <a:pt x="211152" y="236064"/>
                          <a:pt x="273396" y="154993"/>
                        </a:cubicBezTo>
                        <a:close/>
                        <a:moveTo>
                          <a:pt x="350289" y="231886"/>
                        </a:moveTo>
                        <a:cubicBezTo>
                          <a:pt x="374017" y="254826"/>
                          <a:pt x="391325" y="279706"/>
                          <a:pt x="401550" y="283147"/>
                        </a:cubicBezTo>
                        <a:moveTo>
                          <a:pt x="427181" y="360040"/>
                        </a:moveTo>
                        <a:cubicBezTo>
                          <a:pt x="343788" y="384376"/>
                          <a:pt x="251576" y="384454"/>
                          <a:pt x="119611" y="360040"/>
                        </a:cubicBezTo>
                        <a:moveTo>
                          <a:pt x="247765" y="565087"/>
                        </a:moveTo>
                        <a:cubicBezTo>
                          <a:pt x="250046" y="527450"/>
                          <a:pt x="242585" y="478697"/>
                          <a:pt x="247765" y="462564"/>
                        </a:cubicBezTo>
                        <a:cubicBezTo>
                          <a:pt x="254544" y="465777"/>
                          <a:pt x="279604" y="462215"/>
                          <a:pt x="299027" y="462564"/>
                        </a:cubicBezTo>
                        <a:cubicBezTo>
                          <a:pt x="290003" y="492150"/>
                          <a:pt x="289847" y="551073"/>
                          <a:pt x="299027" y="565087"/>
                        </a:cubicBezTo>
                      </a:path>
                      <a:path w="546792" h="720080" fill="none" stroke="0" extrusionOk="0">
                        <a:moveTo>
                          <a:pt x="0" y="0"/>
                        </a:moveTo>
                        <a:cubicBezTo>
                          <a:pt x="256453" y="9928"/>
                          <a:pt x="314360" y="-44208"/>
                          <a:pt x="546792" y="0"/>
                        </a:cubicBezTo>
                        <a:cubicBezTo>
                          <a:pt x="555176" y="247567"/>
                          <a:pt x="544836" y="410157"/>
                          <a:pt x="546792" y="720080"/>
                        </a:cubicBezTo>
                        <a:cubicBezTo>
                          <a:pt x="417406" y="714299"/>
                          <a:pt x="195162" y="684564"/>
                          <a:pt x="0" y="720080"/>
                        </a:cubicBezTo>
                        <a:cubicBezTo>
                          <a:pt x="44307" y="644184"/>
                          <a:pt x="-19130" y="1863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Pfeil nach unten 1">
            <a:extLst>
              <a:ext uri="{FF2B5EF4-FFF2-40B4-BE49-F238E27FC236}">
                <a16:creationId xmlns:a16="http://schemas.microsoft.com/office/drawing/2014/main" id="{23F694A7-0F7F-0F42-A753-64CB2533D425}"/>
              </a:ext>
            </a:extLst>
          </p:cNvPr>
          <p:cNvSpPr/>
          <p:nvPr/>
        </p:nvSpPr>
        <p:spPr>
          <a:xfrm>
            <a:off x="6243960" y="6897216"/>
            <a:ext cx="720080" cy="72008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70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1133</Words>
  <Application>Microsoft Office PowerPoint</Application>
  <DocSecurity>0</DocSecurity>
  <PresentationFormat>Benutzerdefiniert</PresentationFormat>
  <Paragraphs>187</Paragraphs>
  <Slides>14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Bradley Hand</vt:lpstr>
      <vt:lpstr>Calibri</vt:lpstr>
      <vt:lpstr>Calibri Light</vt:lpstr>
      <vt:lpstr>Chalkduster</vt:lpstr>
      <vt:lpstr>Courier New</vt:lpstr>
      <vt:lpstr>Grundschrift</vt:lpstr>
      <vt:lpstr>Wingdings</vt:lpstr>
      <vt:lpstr>Office</vt:lpstr>
      <vt:lpstr>Sprechstück /  Rap vertonen wie im Tonstudio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Florian</dc:creator>
  <cp:keywords/>
  <dc:description/>
  <cp:lastModifiedBy>Schenke, Nikolaus</cp:lastModifiedBy>
  <cp:revision>125</cp:revision>
  <cp:lastPrinted>2022-02-23T17:31:08Z</cp:lastPrinted>
  <dcterms:created xsi:type="dcterms:W3CDTF">2020-12-10T14:17:34Z</dcterms:created>
  <dcterms:modified xsi:type="dcterms:W3CDTF">2022-02-23T17:54:29Z</dcterms:modified>
  <cp:category/>
  <dc:identifier/>
  <cp:contentStatus/>
  <dc:language/>
  <cp:version/>
</cp:coreProperties>
</file>