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E5CA06-562C-48FD-B408-DD1850BCD963}" type="doc">
      <dgm:prSet loTypeId="urn:microsoft.com/office/officeart/2005/8/layout/vProcess5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124CA518-88D5-4D56-9B24-DD89E6FCDA91}">
      <dgm:prSet phldrT="[Text]"/>
      <dgm:spPr/>
      <dgm:t>
        <a:bodyPr/>
        <a:lstStyle/>
        <a:p>
          <a:r>
            <a:rPr kumimoji="0" lang="de-DE" altLang="de-DE" b="0" i="0" u="none" strike="noStrike" cap="none" normalizeH="0" baseline="0" dirty="0">
              <a:ln/>
              <a:effectLst/>
              <a:latin typeface="KG Second Chances Soli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rPr>
            <a:t>Gestalte eine Deckseite mit dem Titel deines Buchs. </a:t>
          </a:r>
          <a:endParaRPr lang="de-DE" dirty="0"/>
        </a:p>
      </dgm:t>
    </dgm:pt>
    <dgm:pt modelId="{86AFEED5-F8F7-42FA-9A1A-B96AEDB27597}" type="parTrans" cxnId="{27A5C0F9-044C-423E-BE85-C78F21B8D99D}">
      <dgm:prSet/>
      <dgm:spPr/>
      <dgm:t>
        <a:bodyPr/>
        <a:lstStyle/>
        <a:p>
          <a:endParaRPr lang="de-DE"/>
        </a:p>
      </dgm:t>
    </dgm:pt>
    <dgm:pt modelId="{1A77B4E1-6112-4579-88B8-8637BCAD763D}" type="sibTrans" cxnId="{27A5C0F9-044C-423E-BE85-C78F21B8D99D}">
      <dgm:prSet/>
      <dgm:spPr/>
      <dgm:t>
        <a:bodyPr/>
        <a:lstStyle/>
        <a:p>
          <a:endParaRPr lang="de-DE"/>
        </a:p>
      </dgm:t>
    </dgm:pt>
    <dgm:pt modelId="{E6601DC6-9AD1-4F2F-A348-9E93BF55C79C}">
      <dgm:prSet/>
      <dgm:spPr/>
      <dgm:t>
        <a:bodyPr/>
        <a:lstStyle/>
        <a:p>
          <a:r>
            <a:rPr kumimoji="0" lang="de-DE" altLang="de-DE" b="0" i="0" u="none" strike="noStrike" cap="none" normalizeH="0" baseline="0" dirty="0">
              <a:ln/>
              <a:effectLst/>
              <a:latin typeface="KG Second Chances Soli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rPr>
            <a:t>Mach ein Foto eines Gegenstandes aus deiner Schultasche oder aus dem Klassenzimmer. </a:t>
          </a:r>
          <a:endParaRPr kumimoji="0" lang="de-DE" altLang="de-DE" b="0" i="0" u="none" strike="noStrike" cap="none" normalizeH="0" baseline="0" dirty="0">
            <a:ln/>
            <a:effectLst/>
          </a:endParaRPr>
        </a:p>
      </dgm:t>
    </dgm:pt>
    <dgm:pt modelId="{6BFEA0F8-245F-4131-B661-E15721ECEE7E}" type="parTrans" cxnId="{FF76D702-9E0F-4E70-9065-9C60D71893F6}">
      <dgm:prSet/>
      <dgm:spPr/>
      <dgm:t>
        <a:bodyPr/>
        <a:lstStyle/>
        <a:p>
          <a:endParaRPr lang="de-DE"/>
        </a:p>
      </dgm:t>
    </dgm:pt>
    <dgm:pt modelId="{B0A0622D-20F4-4A59-AC19-F814DAD45DF2}" type="sibTrans" cxnId="{FF76D702-9E0F-4E70-9065-9C60D71893F6}">
      <dgm:prSet/>
      <dgm:spPr/>
      <dgm:t>
        <a:bodyPr/>
        <a:lstStyle/>
        <a:p>
          <a:endParaRPr lang="de-DE"/>
        </a:p>
      </dgm:t>
    </dgm:pt>
    <dgm:pt modelId="{4BFB6370-7BC2-4877-89BC-A52817BCB073}">
      <dgm:prSet/>
      <dgm:spPr/>
      <dgm:t>
        <a:bodyPr/>
        <a:lstStyle/>
        <a:p>
          <a:r>
            <a:rPr kumimoji="0" lang="de-DE" altLang="de-DE" b="0" i="0" u="none" strike="noStrike" cap="none" normalizeH="0" baseline="0">
              <a:ln/>
              <a:effectLst/>
              <a:latin typeface="KG Second Chances Soli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rPr>
            <a:t>Schreibe das passende Wort darunter. Das geht als Text oder mit dem Stift. </a:t>
          </a:r>
          <a:endParaRPr kumimoji="0" lang="de-DE" altLang="de-DE" b="0" i="0" u="none" strike="noStrike" cap="none" normalizeH="0" baseline="0" dirty="0">
            <a:ln/>
            <a:effectLst/>
          </a:endParaRPr>
        </a:p>
      </dgm:t>
    </dgm:pt>
    <dgm:pt modelId="{AC37AA78-4D93-49A1-A327-6EC6C6FBE64C}" type="parTrans" cxnId="{FFB1C5F3-DFA5-4299-811C-A9EF27C7C594}">
      <dgm:prSet/>
      <dgm:spPr/>
      <dgm:t>
        <a:bodyPr/>
        <a:lstStyle/>
        <a:p>
          <a:endParaRPr lang="de-DE"/>
        </a:p>
      </dgm:t>
    </dgm:pt>
    <dgm:pt modelId="{D496E7AB-D2C6-41A8-BB35-7C0A1D220E43}" type="sibTrans" cxnId="{FFB1C5F3-DFA5-4299-811C-A9EF27C7C594}">
      <dgm:prSet/>
      <dgm:spPr/>
      <dgm:t>
        <a:bodyPr/>
        <a:lstStyle/>
        <a:p>
          <a:endParaRPr lang="de-DE"/>
        </a:p>
      </dgm:t>
    </dgm:pt>
    <dgm:pt modelId="{AFBA4511-CCD2-4BA2-93B4-8524B1C4C6C5}">
      <dgm:prSet/>
      <dgm:spPr/>
      <dgm:t>
        <a:bodyPr/>
        <a:lstStyle/>
        <a:p>
          <a:r>
            <a:rPr kumimoji="0" lang="de-DE" altLang="de-DE" b="0" i="0" u="none" strike="noStrike" cap="none" normalizeH="0" baseline="0" dirty="0">
              <a:ln/>
              <a:effectLst/>
              <a:latin typeface="KG Second Chances Soli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rPr>
            <a:t>Nimm das Wort auf (Audioaufnahme). Hör es dir an und überprüfe die Aussprache. </a:t>
          </a:r>
          <a:endParaRPr kumimoji="0" lang="de-DE" altLang="de-DE" b="0" i="0" u="none" strike="noStrike" cap="none" normalizeH="0" baseline="0" dirty="0">
            <a:ln/>
            <a:effectLst/>
            <a:latin typeface="Arial" panose="020B0604020202020204" pitchFamily="34" charset="0"/>
          </a:endParaRPr>
        </a:p>
      </dgm:t>
    </dgm:pt>
    <dgm:pt modelId="{E6F215ED-7C3F-4514-9B0F-F31617751B7D}" type="parTrans" cxnId="{73AE0DCC-EA94-4F92-A19B-8E3A6FE76A66}">
      <dgm:prSet/>
      <dgm:spPr/>
      <dgm:t>
        <a:bodyPr/>
        <a:lstStyle/>
        <a:p>
          <a:endParaRPr lang="de-DE"/>
        </a:p>
      </dgm:t>
    </dgm:pt>
    <dgm:pt modelId="{E88F96E6-3A61-4DD3-B64A-59EBABA6C877}" type="sibTrans" cxnId="{73AE0DCC-EA94-4F92-A19B-8E3A6FE76A66}">
      <dgm:prSet/>
      <dgm:spPr/>
      <dgm:t>
        <a:bodyPr/>
        <a:lstStyle/>
        <a:p>
          <a:endParaRPr lang="de-DE"/>
        </a:p>
      </dgm:t>
    </dgm:pt>
    <dgm:pt modelId="{D1E36F9E-9FA0-4CC3-A298-AAB082098B36}" type="pres">
      <dgm:prSet presAssocID="{44E5CA06-562C-48FD-B408-DD1850BCD963}" presName="outerComposite" presStyleCnt="0">
        <dgm:presLayoutVars>
          <dgm:chMax val="5"/>
          <dgm:dir/>
          <dgm:resizeHandles val="exact"/>
        </dgm:presLayoutVars>
      </dgm:prSet>
      <dgm:spPr/>
    </dgm:pt>
    <dgm:pt modelId="{053A0B1C-61B3-4C25-B37D-41F8714EF03A}" type="pres">
      <dgm:prSet presAssocID="{44E5CA06-562C-48FD-B408-DD1850BCD963}" presName="dummyMaxCanvas" presStyleCnt="0">
        <dgm:presLayoutVars/>
      </dgm:prSet>
      <dgm:spPr/>
    </dgm:pt>
    <dgm:pt modelId="{A879A0CC-C41E-4E11-A2A3-BFBDC3166B10}" type="pres">
      <dgm:prSet presAssocID="{44E5CA06-562C-48FD-B408-DD1850BCD963}" presName="FourNodes_1" presStyleLbl="node1" presStyleIdx="0" presStyleCnt="4" custLinFactNeighborX="-6046" custLinFactNeighborY="-9375">
        <dgm:presLayoutVars>
          <dgm:bulletEnabled val="1"/>
        </dgm:presLayoutVars>
      </dgm:prSet>
      <dgm:spPr/>
    </dgm:pt>
    <dgm:pt modelId="{CC4312EF-F7C2-4267-9944-046EBFA40632}" type="pres">
      <dgm:prSet presAssocID="{44E5CA06-562C-48FD-B408-DD1850BCD963}" presName="FourNodes_2" presStyleLbl="node1" presStyleIdx="1" presStyleCnt="4">
        <dgm:presLayoutVars>
          <dgm:bulletEnabled val="1"/>
        </dgm:presLayoutVars>
      </dgm:prSet>
      <dgm:spPr/>
    </dgm:pt>
    <dgm:pt modelId="{4BCD89A1-E5BB-4E69-9AB7-E711417D17DA}" type="pres">
      <dgm:prSet presAssocID="{44E5CA06-562C-48FD-B408-DD1850BCD963}" presName="FourNodes_3" presStyleLbl="node1" presStyleIdx="2" presStyleCnt="4">
        <dgm:presLayoutVars>
          <dgm:bulletEnabled val="1"/>
        </dgm:presLayoutVars>
      </dgm:prSet>
      <dgm:spPr/>
    </dgm:pt>
    <dgm:pt modelId="{AF96ABD9-7857-4FE7-8308-ABA5B5038107}" type="pres">
      <dgm:prSet presAssocID="{44E5CA06-562C-48FD-B408-DD1850BCD963}" presName="FourNodes_4" presStyleLbl="node1" presStyleIdx="3" presStyleCnt="4">
        <dgm:presLayoutVars>
          <dgm:bulletEnabled val="1"/>
        </dgm:presLayoutVars>
      </dgm:prSet>
      <dgm:spPr/>
    </dgm:pt>
    <dgm:pt modelId="{22C9CF6D-F2CF-44FF-8A06-4F0FC8C5D0F4}" type="pres">
      <dgm:prSet presAssocID="{44E5CA06-562C-48FD-B408-DD1850BCD963}" presName="FourConn_1-2" presStyleLbl="fgAccFollowNode1" presStyleIdx="0" presStyleCnt="3">
        <dgm:presLayoutVars>
          <dgm:bulletEnabled val="1"/>
        </dgm:presLayoutVars>
      </dgm:prSet>
      <dgm:spPr/>
    </dgm:pt>
    <dgm:pt modelId="{8EE2F3BF-6B29-46CF-8B30-34DDA7FDE1C1}" type="pres">
      <dgm:prSet presAssocID="{44E5CA06-562C-48FD-B408-DD1850BCD963}" presName="FourConn_2-3" presStyleLbl="fgAccFollowNode1" presStyleIdx="1" presStyleCnt="3">
        <dgm:presLayoutVars>
          <dgm:bulletEnabled val="1"/>
        </dgm:presLayoutVars>
      </dgm:prSet>
      <dgm:spPr/>
    </dgm:pt>
    <dgm:pt modelId="{6C0A47EB-3480-4FBD-AAC8-835869600C9D}" type="pres">
      <dgm:prSet presAssocID="{44E5CA06-562C-48FD-B408-DD1850BCD963}" presName="FourConn_3-4" presStyleLbl="fgAccFollowNode1" presStyleIdx="2" presStyleCnt="3">
        <dgm:presLayoutVars>
          <dgm:bulletEnabled val="1"/>
        </dgm:presLayoutVars>
      </dgm:prSet>
      <dgm:spPr/>
    </dgm:pt>
    <dgm:pt modelId="{B59F40E7-F397-451B-B8C0-8A570A623F41}" type="pres">
      <dgm:prSet presAssocID="{44E5CA06-562C-48FD-B408-DD1850BCD963}" presName="FourNodes_1_text" presStyleLbl="node1" presStyleIdx="3" presStyleCnt="4">
        <dgm:presLayoutVars>
          <dgm:bulletEnabled val="1"/>
        </dgm:presLayoutVars>
      </dgm:prSet>
      <dgm:spPr/>
    </dgm:pt>
    <dgm:pt modelId="{1FEA4BA1-3436-4AFF-944E-B35810CD5CB6}" type="pres">
      <dgm:prSet presAssocID="{44E5CA06-562C-48FD-B408-DD1850BCD963}" presName="FourNodes_2_text" presStyleLbl="node1" presStyleIdx="3" presStyleCnt="4">
        <dgm:presLayoutVars>
          <dgm:bulletEnabled val="1"/>
        </dgm:presLayoutVars>
      </dgm:prSet>
      <dgm:spPr/>
    </dgm:pt>
    <dgm:pt modelId="{BB9803CB-DAD4-49FE-9E97-933F96AC0370}" type="pres">
      <dgm:prSet presAssocID="{44E5CA06-562C-48FD-B408-DD1850BCD963}" presName="FourNodes_3_text" presStyleLbl="node1" presStyleIdx="3" presStyleCnt="4">
        <dgm:presLayoutVars>
          <dgm:bulletEnabled val="1"/>
        </dgm:presLayoutVars>
      </dgm:prSet>
      <dgm:spPr/>
    </dgm:pt>
    <dgm:pt modelId="{1B92EDA0-8AD9-4B47-85B6-B2559CD77CBF}" type="pres">
      <dgm:prSet presAssocID="{44E5CA06-562C-48FD-B408-DD1850BCD963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7D63EA01-0C38-4A6D-B2A1-BD97ADF4C8CB}" type="presOf" srcId="{124CA518-88D5-4D56-9B24-DD89E6FCDA91}" destId="{B59F40E7-F397-451B-B8C0-8A570A623F41}" srcOrd="1" destOrd="0" presId="urn:microsoft.com/office/officeart/2005/8/layout/vProcess5"/>
    <dgm:cxn modelId="{FF76D702-9E0F-4E70-9065-9C60D71893F6}" srcId="{44E5CA06-562C-48FD-B408-DD1850BCD963}" destId="{E6601DC6-9AD1-4F2F-A348-9E93BF55C79C}" srcOrd="1" destOrd="0" parTransId="{6BFEA0F8-245F-4131-B661-E15721ECEE7E}" sibTransId="{B0A0622D-20F4-4A59-AC19-F814DAD45DF2}"/>
    <dgm:cxn modelId="{096D591F-C74A-47FF-98B7-3104C8659209}" type="presOf" srcId="{4BFB6370-7BC2-4877-89BC-A52817BCB073}" destId="{BB9803CB-DAD4-49FE-9E97-933F96AC0370}" srcOrd="1" destOrd="0" presId="urn:microsoft.com/office/officeart/2005/8/layout/vProcess5"/>
    <dgm:cxn modelId="{359FF840-E90D-4E12-BEAE-D9652CFE9088}" type="presOf" srcId="{124CA518-88D5-4D56-9B24-DD89E6FCDA91}" destId="{A879A0CC-C41E-4E11-A2A3-BFBDC3166B10}" srcOrd="0" destOrd="0" presId="urn:microsoft.com/office/officeart/2005/8/layout/vProcess5"/>
    <dgm:cxn modelId="{509FFB65-0396-4966-990B-13B33A6F468F}" type="presOf" srcId="{E6601DC6-9AD1-4F2F-A348-9E93BF55C79C}" destId="{1FEA4BA1-3436-4AFF-944E-B35810CD5CB6}" srcOrd="1" destOrd="0" presId="urn:microsoft.com/office/officeart/2005/8/layout/vProcess5"/>
    <dgm:cxn modelId="{3C268C6A-066E-4E58-A0D5-482A0AD9B530}" type="presOf" srcId="{AFBA4511-CCD2-4BA2-93B4-8524B1C4C6C5}" destId="{AF96ABD9-7857-4FE7-8308-ABA5B5038107}" srcOrd="0" destOrd="0" presId="urn:microsoft.com/office/officeart/2005/8/layout/vProcess5"/>
    <dgm:cxn modelId="{9D6B28A7-EF55-4E0B-AA45-4BB5D6DF6654}" type="presOf" srcId="{E6601DC6-9AD1-4F2F-A348-9E93BF55C79C}" destId="{CC4312EF-F7C2-4267-9944-046EBFA40632}" srcOrd="0" destOrd="0" presId="urn:microsoft.com/office/officeart/2005/8/layout/vProcess5"/>
    <dgm:cxn modelId="{84C7FCAE-44A0-413E-93FE-F13941AB39AA}" type="presOf" srcId="{B0A0622D-20F4-4A59-AC19-F814DAD45DF2}" destId="{8EE2F3BF-6B29-46CF-8B30-34DDA7FDE1C1}" srcOrd="0" destOrd="0" presId="urn:microsoft.com/office/officeart/2005/8/layout/vProcess5"/>
    <dgm:cxn modelId="{1BAAA0BA-837A-4072-A423-D458313EBDA9}" type="presOf" srcId="{AFBA4511-CCD2-4BA2-93B4-8524B1C4C6C5}" destId="{1B92EDA0-8AD9-4B47-85B6-B2559CD77CBF}" srcOrd="1" destOrd="0" presId="urn:microsoft.com/office/officeart/2005/8/layout/vProcess5"/>
    <dgm:cxn modelId="{C10AB6BA-FF01-47D3-9E17-A6E58AB1E7D7}" type="presOf" srcId="{4BFB6370-7BC2-4877-89BC-A52817BCB073}" destId="{4BCD89A1-E5BB-4E69-9AB7-E711417D17DA}" srcOrd="0" destOrd="0" presId="urn:microsoft.com/office/officeart/2005/8/layout/vProcess5"/>
    <dgm:cxn modelId="{5C63AAC3-3061-433E-BD14-74110798DC5C}" type="presOf" srcId="{44E5CA06-562C-48FD-B408-DD1850BCD963}" destId="{D1E36F9E-9FA0-4CC3-A298-AAB082098B36}" srcOrd="0" destOrd="0" presId="urn:microsoft.com/office/officeart/2005/8/layout/vProcess5"/>
    <dgm:cxn modelId="{EB5493C5-F339-42FC-ABA3-69B2A1B44694}" type="presOf" srcId="{1A77B4E1-6112-4579-88B8-8637BCAD763D}" destId="{22C9CF6D-F2CF-44FF-8A06-4F0FC8C5D0F4}" srcOrd="0" destOrd="0" presId="urn:microsoft.com/office/officeart/2005/8/layout/vProcess5"/>
    <dgm:cxn modelId="{73AE0DCC-EA94-4F92-A19B-8E3A6FE76A66}" srcId="{44E5CA06-562C-48FD-B408-DD1850BCD963}" destId="{AFBA4511-CCD2-4BA2-93B4-8524B1C4C6C5}" srcOrd="3" destOrd="0" parTransId="{E6F215ED-7C3F-4514-9B0F-F31617751B7D}" sibTransId="{E88F96E6-3A61-4DD3-B64A-59EBABA6C877}"/>
    <dgm:cxn modelId="{C222D1D6-8DFD-4B93-B69F-44691987E3E4}" type="presOf" srcId="{D496E7AB-D2C6-41A8-BB35-7C0A1D220E43}" destId="{6C0A47EB-3480-4FBD-AAC8-835869600C9D}" srcOrd="0" destOrd="0" presId="urn:microsoft.com/office/officeart/2005/8/layout/vProcess5"/>
    <dgm:cxn modelId="{FFB1C5F3-DFA5-4299-811C-A9EF27C7C594}" srcId="{44E5CA06-562C-48FD-B408-DD1850BCD963}" destId="{4BFB6370-7BC2-4877-89BC-A52817BCB073}" srcOrd="2" destOrd="0" parTransId="{AC37AA78-4D93-49A1-A327-6EC6C6FBE64C}" sibTransId="{D496E7AB-D2C6-41A8-BB35-7C0A1D220E43}"/>
    <dgm:cxn modelId="{27A5C0F9-044C-423E-BE85-C78F21B8D99D}" srcId="{44E5CA06-562C-48FD-B408-DD1850BCD963}" destId="{124CA518-88D5-4D56-9B24-DD89E6FCDA91}" srcOrd="0" destOrd="0" parTransId="{86AFEED5-F8F7-42FA-9A1A-B96AEDB27597}" sibTransId="{1A77B4E1-6112-4579-88B8-8637BCAD763D}"/>
    <dgm:cxn modelId="{27178847-EB17-4613-9960-79D15495FEE2}" type="presParOf" srcId="{D1E36F9E-9FA0-4CC3-A298-AAB082098B36}" destId="{053A0B1C-61B3-4C25-B37D-41F8714EF03A}" srcOrd="0" destOrd="0" presId="urn:microsoft.com/office/officeart/2005/8/layout/vProcess5"/>
    <dgm:cxn modelId="{63F96B5B-62A0-47F5-9EA3-55091C2490DF}" type="presParOf" srcId="{D1E36F9E-9FA0-4CC3-A298-AAB082098B36}" destId="{A879A0CC-C41E-4E11-A2A3-BFBDC3166B10}" srcOrd="1" destOrd="0" presId="urn:microsoft.com/office/officeart/2005/8/layout/vProcess5"/>
    <dgm:cxn modelId="{3E953C6F-199B-416B-8C0B-0668A7199AC0}" type="presParOf" srcId="{D1E36F9E-9FA0-4CC3-A298-AAB082098B36}" destId="{CC4312EF-F7C2-4267-9944-046EBFA40632}" srcOrd="2" destOrd="0" presId="urn:microsoft.com/office/officeart/2005/8/layout/vProcess5"/>
    <dgm:cxn modelId="{9CA1A61A-965D-40F4-B98B-3463448C6936}" type="presParOf" srcId="{D1E36F9E-9FA0-4CC3-A298-AAB082098B36}" destId="{4BCD89A1-E5BB-4E69-9AB7-E711417D17DA}" srcOrd="3" destOrd="0" presId="urn:microsoft.com/office/officeart/2005/8/layout/vProcess5"/>
    <dgm:cxn modelId="{9E9DB84D-B0F5-454E-A579-1B9F9843536C}" type="presParOf" srcId="{D1E36F9E-9FA0-4CC3-A298-AAB082098B36}" destId="{AF96ABD9-7857-4FE7-8308-ABA5B5038107}" srcOrd="4" destOrd="0" presId="urn:microsoft.com/office/officeart/2005/8/layout/vProcess5"/>
    <dgm:cxn modelId="{36E9EC06-7FBB-4D70-B23C-DC7AB8522E01}" type="presParOf" srcId="{D1E36F9E-9FA0-4CC3-A298-AAB082098B36}" destId="{22C9CF6D-F2CF-44FF-8A06-4F0FC8C5D0F4}" srcOrd="5" destOrd="0" presId="urn:microsoft.com/office/officeart/2005/8/layout/vProcess5"/>
    <dgm:cxn modelId="{1542F7EF-4D29-4F5C-BE6E-C5B24B387CC4}" type="presParOf" srcId="{D1E36F9E-9FA0-4CC3-A298-AAB082098B36}" destId="{8EE2F3BF-6B29-46CF-8B30-34DDA7FDE1C1}" srcOrd="6" destOrd="0" presId="urn:microsoft.com/office/officeart/2005/8/layout/vProcess5"/>
    <dgm:cxn modelId="{9740208C-1E82-41CC-92B6-C3AF68CC9ADE}" type="presParOf" srcId="{D1E36F9E-9FA0-4CC3-A298-AAB082098B36}" destId="{6C0A47EB-3480-4FBD-AAC8-835869600C9D}" srcOrd="7" destOrd="0" presId="urn:microsoft.com/office/officeart/2005/8/layout/vProcess5"/>
    <dgm:cxn modelId="{18CC8AA6-BF7C-4016-8F43-681084799CE5}" type="presParOf" srcId="{D1E36F9E-9FA0-4CC3-A298-AAB082098B36}" destId="{B59F40E7-F397-451B-B8C0-8A570A623F41}" srcOrd="8" destOrd="0" presId="urn:microsoft.com/office/officeart/2005/8/layout/vProcess5"/>
    <dgm:cxn modelId="{1EC95C5C-DA5F-460B-B62C-BAD85B607D48}" type="presParOf" srcId="{D1E36F9E-9FA0-4CC3-A298-AAB082098B36}" destId="{1FEA4BA1-3436-4AFF-944E-B35810CD5CB6}" srcOrd="9" destOrd="0" presId="urn:microsoft.com/office/officeart/2005/8/layout/vProcess5"/>
    <dgm:cxn modelId="{C60866BD-C3CD-4541-9970-AD51FE41F379}" type="presParOf" srcId="{D1E36F9E-9FA0-4CC3-A298-AAB082098B36}" destId="{BB9803CB-DAD4-49FE-9E97-933F96AC0370}" srcOrd="10" destOrd="0" presId="urn:microsoft.com/office/officeart/2005/8/layout/vProcess5"/>
    <dgm:cxn modelId="{FE2444F1-C888-4A84-8580-78CAE4808074}" type="presParOf" srcId="{D1E36F9E-9FA0-4CC3-A298-AAB082098B36}" destId="{1B92EDA0-8AD9-4B47-85B6-B2559CD77CB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79A0CC-C41E-4E11-A2A3-BFBDC3166B10}">
      <dsp:nvSpPr>
        <dsp:cNvPr id="0" name=""/>
        <dsp:cNvSpPr/>
      </dsp:nvSpPr>
      <dsp:spPr>
        <a:xfrm>
          <a:off x="0" y="0"/>
          <a:ext cx="9753600" cy="9833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de-DE" altLang="de-DE" sz="2400" b="0" i="0" u="none" strike="noStrike" kern="1200" cap="none" normalizeH="0" baseline="0" dirty="0">
              <a:ln/>
              <a:effectLst/>
              <a:latin typeface="KG Second Chances Soli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rPr>
            <a:t>Gestalte eine Deckseite mit dem Titel deines Buchs. </a:t>
          </a:r>
          <a:endParaRPr lang="de-DE" sz="2400" kern="1200" dirty="0"/>
        </a:p>
      </dsp:txBody>
      <dsp:txXfrm>
        <a:off x="28802" y="28802"/>
        <a:ext cx="8609373" cy="925764"/>
      </dsp:txXfrm>
    </dsp:sp>
    <dsp:sp modelId="{CC4312EF-F7C2-4267-9944-046EBFA40632}">
      <dsp:nvSpPr>
        <dsp:cNvPr id="0" name=""/>
        <dsp:cNvSpPr/>
      </dsp:nvSpPr>
      <dsp:spPr>
        <a:xfrm>
          <a:off x="816864" y="1162163"/>
          <a:ext cx="9753600" cy="9833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de-DE" altLang="de-DE" sz="2400" b="0" i="0" u="none" strike="noStrike" kern="1200" cap="none" normalizeH="0" baseline="0" dirty="0">
              <a:ln/>
              <a:effectLst/>
              <a:latin typeface="KG Second Chances Soli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rPr>
            <a:t>Mach ein Foto eines Gegenstandes aus deiner Schultasche oder aus dem Klassenzimmer. </a:t>
          </a:r>
          <a:endParaRPr kumimoji="0" lang="de-DE" altLang="de-DE" sz="2400" b="0" i="0" u="none" strike="noStrike" kern="1200" cap="none" normalizeH="0" baseline="0" dirty="0">
            <a:ln/>
            <a:effectLst/>
          </a:endParaRPr>
        </a:p>
      </dsp:txBody>
      <dsp:txXfrm>
        <a:off x="845666" y="1190965"/>
        <a:ext cx="8239942" cy="925764"/>
      </dsp:txXfrm>
    </dsp:sp>
    <dsp:sp modelId="{4BCD89A1-E5BB-4E69-9AB7-E711417D17DA}">
      <dsp:nvSpPr>
        <dsp:cNvPr id="0" name=""/>
        <dsp:cNvSpPr/>
      </dsp:nvSpPr>
      <dsp:spPr>
        <a:xfrm>
          <a:off x="1621536" y="2324326"/>
          <a:ext cx="9753600" cy="9833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de-DE" altLang="de-DE" sz="2400" b="0" i="0" u="none" strike="noStrike" kern="1200" cap="none" normalizeH="0" baseline="0">
              <a:ln/>
              <a:effectLst/>
              <a:latin typeface="KG Second Chances Soli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rPr>
            <a:t>Schreibe das passende Wort darunter. Das geht als Text oder mit dem Stift. </a:t>
          </a:r>
          <a:endParaRPr kumimoji="0" lang="de-DE" altLang="de-DE" sz="2400" b="0" i="0" u="none" strike="noStrike" kern="1200" cap="none" normalizeH="0" baseline="0" dirty="0">
            <a:ln/>
            <a:effectLst/>
          </a:endParaRPr>
        </a:p>
      </dsp:txBody>
      <dsp:txXfrm>
        <a:off x="1650338" y="2353128"/>
        <a:ext cx="8252134" cy="925764"/>
      </dsp:txXfrm>
    </dsp:sp>
    <dsp:sp modelId="{AF96ABD9-7857-4FE7-8308-ABA5B5038107}">
      <dsp:nvSpPr>
        <dsp:cNvPr id="0" name=""/>
        <dsp:cNvSpPr/>
      </dsp:nvSpPr>
      <dsp:spPr>
        <a:xfrm>
          <a:off x="2438400" y="3486490"/>
          <a:ext cx="9753600" cy="9833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de-DE" altLang="de-DE" sz="2400" b="0" i="0" u="none" strike="noStrike" kern="1200" cap="none" normalizeH="0" baseline="0" dirty="0">
              <a:ln/>
              <a:effectLst/>
              <a:latin typeface="KG Second Chances Soli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rPr>
            <a:t>Nimm das Wort auf (Audioaufnahme). Hör es dir an und überprüfe die Aussprache. </a:t>
          </a:r>
          <a:endParaRPr kumimoji="0" lang="de-DE" altLang="de-DE" sz="2400" b="0" i="0" u="none" strike="noStrike" kern="1200" cap="none" normalizeH="0" baseline="0" dirty="0">
            <a:ln/>
            <a:effectLst/>
            <a:latin typeface="Arial" panose="020B0604020202020204" pitchFamily="34" charset="0"/>
          </a:endParaRPr>
        </a:p>
      </dsp:txBody>
      <dsp:txXfrm>
        <a:off x="2467202" y="3515292"/>
        <a:ext cx="8239942" cy="925764"/>
      </dsp:txXfrm>
    </dsp:sp>
    <dsp:sp modelId="{22C9CF6D-F2CF-44FF-8A06-4F0FC8C5D0F4}">
      <dsp:nvSpPr>
        <dsp:cNvPr id="0" name=""/>
        <dsp:cNvSpPr/>
      </dsp:nvSpPr>
      <dsp:spPr>
        <a:xfrm>
          <a:off x="9114410" y="753171"/>
          <a:ext cx="639189" cy="63918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900" kern="1200"/>
        </a:p>
      </dsp:txBody>
      <dsp:txXfrm>
        <a:off x="9258228" y="753171"/>
        <a:ext cx="351553" cy="480990"/>
      </dsp:txXfrm>
    </dsp:sp>
    <dsp:sp modelId="{8EE2F3BF-6B29-46CF-8B30-34DDA7FDE1C1}">
      <dsp:nvSpPr>
        <dsp:cNvPr id="0" name=""/>
        <dsp:cNvSpPr/>
      </dsp:nvSpPr>
      <dsp:spPr>
        <a:xfrm>
          <a:off x="9931274" y="1915334"/>
          <a:ext cx="639189" cy="639189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900" kern="1200"/>
        </a:p>
      </dsp:txBody>
      <dsp:txXfrm>
        <a:off x="10075092" y="1915334"/>
        <a:ext cx="351553" cy="480990"/>
      </dsp:txXfrm>
    </dsp:sp>
    <dsp:sp modelId="{6C0A47EB-3480-4FBD-AAC8-835869600C9D}">
      <dsp:nvSpPr>
        <dsp:cNvPr id="0" name=""/>
        <dsp:cNvSpPr/>
      </dsp:nvSpPr>
      <dsp:spPr>
        <a:xfrm>
          <a:off x="10735946" y="3077497"/>
          <a:ext cx="639189" cy="639189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900" kern="1200"/>
        </a:p>
      </dsp:txBody>
      <dsp:txXfrm>
        <a:off x="10879764" y="3077497"/>
        <a:ext cx="351553" cy="480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4DDCC6-6ACB-4014-9AE9-B8DED6A31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64FC1D7-131E-4B9D-B721-A91FC949EC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0E53BE-3879-4138-80B5-AE6779585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0F77-032E-457D-AF49-7474D00AE29F}" type="datetimeFigureOut">
              <a:rPr lang="de-DE" smtClean="0"/>
              <a:t>15.02.2022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56CC93-5596-426D-9704-C738AEFC7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4C783B-E082-4449-BA89-F01E89153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1C3-FB25-406D-97D1-B8B05BBA5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080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880F54-D5D4-4A7F-BE1B-8D20287C9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3A75BE2-E019-4720-B4C8-E7C4F8538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3E91415-CA00-4E6F-A2B1-008017AE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0F77-032E-457D-AF49-7474D00AE29F}" type="datetimeFigureOut">
              <a:rPr lang="de-DE" smtClean="0"/>
              <a:t>15.02.2022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4D098C-EBDE-4D7B-A775-4E90E8B4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F786FF-C70C-41E8-BA96-3AEF1ABF0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1C3-FB25-406D-97D1-B8B05BBA5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7907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76669A3-D884-42BB-823E-4173828B6E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8CC7013-C873-45E2-BEAC-A8195D3C48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0F22E0-76D0-4919-BFA9-5E4D19A21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0F77-032E-457D-AF49-7474D00AE29F}" type="datetimeFigureOut">
              <a:rPr lang="de-DE" smtClean="0"/>
              <a:t>15.02.2022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1BED2E-8AC5-4034-8F7D-691C5572F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BB0D19-25E3-4E2B-A2C5-2140017FD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1C3-FB25-406D-97D1-B8B05BBA5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3062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0853CC-6D36-491B-AAFF-F30876746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52F444-C2BF-45E3-B3C7-C12D168CE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68A232-D7A4-4B51-9427-FE749F821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0F77-032E-457D-AF49-7474D00AE29F}" type="datetimeFigureOut">
              <a:rPr lang="de-DE" smtClean="0"/>
              <a:t>15.02.2022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F51FF8-E650-4D1B-890C-D016F2BF7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A1CF93-366F-4387-9EF4-78659FD65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1C3-FB25-406D-97D1-B8B05BBA5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783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B7A770-67DF-4F40-8DAF-3434D6EF2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6ADC14C-45A7-41B5-BC86-861883248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8047B3-A23B-4CF5-BC24-D0BDD5599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0F77-032E-457D-AF49-7474D00AE29F}" type="datetimeFigureOut">
              <a:rPr lang="de-DE" smtClean="0"/>
              <a:t>15.02.2022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346AD0-F562-46C4-B554-24542B6D2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A6E45B0-C85B-48A1-BF94-D86DF31F8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1C3-FB25-406D-97D1-B8B05BBA5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292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5BA002-6CF6-46CB-AEED-6AE2F5158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DC201C-8F9A-4755-A280-2FD3D282F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2546477-F7D1-463B-9BAD-91E64942BB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566F29E-63F4-48CA-BE7C-71C455540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0F77-032E-457D-AF49-7474D00AE29F}" type="datetimeFigureOut">
              <a:rPr lang="de-DE" smtClean="0"/>
              <a:t>15.02.2022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BE7F98D-0066-47A7-8906-20917E804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F853605-9FD5-494A-9F48-95E3E59DB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1C3-FB25-406D-97D1-B8B05BBA5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4368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347D5E-793C-463D-B1A0-EF565A4A3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A9C790E-BD17-430A-93F7-DF4139AAE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01A473-2375-4612-8971-BDBCBED87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86C3B60-2DEC-4C0B-ADEA-AA0E24A0C9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7663B34-1DA5-41ED-B9A9-DEC1FE40D7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7482369-B534-4DF7-BFB7-2EA208BDF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0F77-032E-457D-AF49-7474D00AE29F}" type="datetimeFigureOut">
              <a:rPr lang="de-DE" smtClean="0"/>
              <a:t>15.02.2022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77F7EB1-2AAE-4DFB-A661-E0FA9B99E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D741A39-89D3-45C7-8402-904E92A19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1C3-FB25-406D-97D1-B8B05BBA5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2807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57B466-EA33-4CF4-B2DC-161CEAF14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AF3A4E3-8D0D-459A-9080-7C4F41ECF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0F77-032E-457D-AF49-7474D00AE29F}" type="datetimeFigureOut">
              <a:rPr lang="de-DE" smtClean="0"/>
              <a:t>15.02.2022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5A88F39-ECAB-4345-A562-FB6E0FF21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157172B-FB8E-4BBE-A2AC-72DA1739F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1C3-FB25-406D-97D1-B8B05BBA5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4117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D095F75-5458-4B8B-94E7-AED351715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0F77-032E-457D-AF49-7474D00AE29F}" type="datetimeFigureOut">
              <a:rPr lang="de-DE" smtClean="0"/>
              <a:t>15.02.2022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B992AED-D56A-425A-A2BD-CBD5733B6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B2C12AF-F706-46DD-B423-63BC892C1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1C3-FB25-406D-97D1-B8B05BBA5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551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7F2C5E-BB78-4FB4-BB24-0F23F739A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2E85F8-F182-4A9E-8368-9CFE5D428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91305AF-83A0-4A74-9017-FABD3AD6A8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0F340A1-A96C-4685-8497-06555DB37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0F77-032E-457D-AF49-7474D00AE29F}" type="datetimeFigureOut">
              <a:rPr lang="de-DE" smtClean="0"/>
              <a:t>15.02.2022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3E2DE89-7005-4901-B178-BBD53C78E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2BBA204-32AC-47DA-AE35-73C3968F7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1C3-FB25-406D-97D1-B8B05BBA5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0070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DDFE7A-92E0-4D50-A96B-B2E586589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B13EF3A-F98F-4469-B7DC-975201BFCE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C665EDB-BFDC-46C7-85D6-144CFE578C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9F19B7-E343-4FD7-BCF0-BC1F44910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F0F77-032E-457D-AF49-7474D00AE29F}" type="datetimeFigureOut">
              <a:rPr lang="de-DE" smtClean="0"/>
              <a:t>15.02.2022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3512C45-673C-440A-A137-5B8287941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390CCE4-8D71-4E2A-B366-5777553B3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F1C3-FB25-406D-97D1-B8B05BBA5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42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B7E1F92-9A0C-446C-9C6E-C5097DD32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D7A5B72-2FB3-42B3-810D-7A8AE6571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B7D598-00B1-4E38-9242-7A2AA260E4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F0F77-032E-457D-AF49-7474D00AE29F}" type="datetimeFigureOut">
              <a:rPr lang="de-DE" smtClean="0"/>
              <a:t>15.02.2022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9A278A-FB91-421A-8D0F-8489BC25F4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9861FA-65D2-453B-92CD-F257D8990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3F1C3-FB25-406D-97D1-B8B05BBA5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9475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sv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D2D55D-7A7D-485A-B4AF-CEAB6989C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883884"/>
          </a:xfrm>
        </p:spPr>
        <p:txBody>
          <a:bodyPr>
            <a:normAutofit/>
          </a:bodyPr>
          <a:lstStyle/>
          <a:p>
            <a:r>
              <a:rPr kumimoji="0" lang="de-DE" altLang="de-DE" sz="6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KG Second Chances Sketch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Gestalte dein persönliches Englisch-Wörterbuch</a:t>
            </a:r>
            <a:endParaRPr lang="de-DE" dirty="0">
              <a:latin typeface="KG Second Chances Sketch" panose="02000000000000000000" pitchFamily="2" charset="0"/>
            </a:endParaRPr>
          </a:p>
        </p:txBody>
      </p:sp>
      <p:pic>
        <p:nvPicPr>
          <p:cNvPr id="5" name="Grafik 4" descr="Geschichten erzählen mit einfarbiger Füllung">
            <a:extLst>
              <a:ext uri="{FF2B5EF4-FFF2-40B4-BE49-F238E27FC236}">
                <a16:creationId xmlns:a16="http://schemas.microsoft.com/office/drawing/2014/main" id="{A5220264-4EA9-4FF5-8AE6-C4CB82AACD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268016">
            <a:off x="10044633" y="1392542"/>
            <a:ext cx="2128591" cy="2128591"/>
          </a:xfrm>
          <a:prstGeom prst="rect">
            <a:avLst/>
          </a:prstGeom>
        </p:spPr>
      </p:pic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82BB7FFB-7993-4E9E-827A-27FDC0B787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9569471"/>
              </p:ext>
            </p:extLst>
          </p:nvPr>
        </p:nvGraphicFramePr>
        <p:xfrm>
          <a:off x="-2920" y="2071171"/>
          <a:ext cx="12192000" cy="4469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32217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Breitbild</PresentationFormat>
  <Paragraphs>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KG Second Chances Sketch</vt:lpstr>
      <vt:lpstr>KG Second Chances Solid</vt:lpstr>
      <vt:lpstr>Office</vt:lpstr>
      <vt:lpstr>Gestalte dein persönliches Englisch-Wörterbuch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Gestalte dein persönliches Englisch-Wörterbuch</dc:title>
  <dc:creator>Nena</dc:creator>
  <cp:lastModifiedBy>Nena</cp:lastModifiedBy>
  <cp:revision>1</cp:revision>
  <dcterms:created xsi:type="dcterms:W3CDTF">2022-02-15T10:50:52Z</dcterms:created>
  <dcterms:modified xsi:type="dcterms:W3CDTF">2022-02-15T11:45:15Z</dcterms:modified>
</cp:coreProperties>
</file>