
<file path=[Content_Types].xml><?xml version="1.0" encoding="utf-8"?>
<Types xmlns="http://schemas.openxmlformats.org/package/2006/content-types">
  <Default Extension="png" ContentType="image/png"/>
  <Default Extension="MP3" ContentType="audio/unknown"/>
  <Default Extension="m4a" ContentType="audio/unknown"/>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4"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5" r:id="rId19"/>
    <p:sldId id="273" r:id="rId20"/>
  </p:sldIdLst>
  <p:sldSz cx="12192000" cy="6858000"/>
  <p:notesSz cx="12192000" cy="6858000"/>
  <p:defaultTex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tke, Ulrike, Dr." initials="RUD" lastIdx="9" clrIdx="0">
    <p:extLst>
      <p:ext uri="{19B8F6BF-5375-455C-9EA6-DF929625EA0E}">
        <p15:presenceInfo xmlns:p15="http://schemas.microsoft.com/office/powerpoint/2012/main" xmlns="" userId="Rutke, Ulrike, D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BAC9"/>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82" autoAdjust="0"/>
    <p:restoredTop sz="94660"/>
  </p:normalViewPr>
  <p:slideViewPr>
    <p:cSldViewPr>
      <p:cViewPr>
        <p:scale>
          <a:sx n="53" d="100"/>
          <a:sy n="53" d="100"/>
        </p:scale>
        <p:origin x="-2492" y="-12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1-10T18:57:48.655" idx="5">
    <p:pos x="10" y="10"/>
    <p:text>besser gesteltet - könnten ja auch gezeichnet sein?</p:text>
    <p:extLst>
      <p:ext uri="{C676402C-5697-4E1C-873F-D02D1690AC5C}">
        <p15:threadingInfo xmlns:p15="http://schemas.microsoft.com/office/powerpoint/2012/main" xmlns="" timeZoneBias="-6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Title Slide">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1709928" y="987552"/>
            <a:ext cx="8385048" cy="3081528"/>
          </a:xfrm>
        </p:spPr>
        <p:txBody>
          <a:bodyPr anchor="b">
            <a:normAutofit/>
          </a:bodyPr>
          <a:lstStyle>
            <a:lvl1pPr algn="ctr">
              <a:defRPr sz="5400"/>
            </a:lvl1pPr>
          </a:lstStyle>
          <a:p>
            <a:pPr>
              <a:defRPr/>
            </a:pPr>
            <a:r>
              <a:rPr lang="en-US"/>
              <a:t>Click to edit Master title style</a:t>
            </a:r>
            <a:endParaRPr/>
          </a:p>
        </p:txBody>
      </p:sp>
      <p:sp>
        <p:nvSpPr>
          <p:cNvPr id="3" name="Subtitle 2"/>
          <p:cNvSpPr>
            <a:spLocks noGrp="1"/>
          </p:cNvSpPr>
          <p:nvPr>
            <p:ph type="subTitle" idx="1"/>
          </p:nvPr>
        </p:nvSpPr>
        <p:spPr bwMode="auto">
          <a:xfrm>
            <a:off x="2905506" y="4480560"/>
            <a:ext cx="5993892" cy="1166494"/>
          </a:xfrm>
        </p:spPr>
        <p:txBody>
          <a:bodyPr>
            <a:normAutofit/>
          </a:bodyPr>
          <a:lstStyle>
            <a:lvl1pPr marL="0" indent="0" algn="ctr">
              <a:buNone/>
              <a:defRPr sz="1400" cap="all" spc="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Click to edit Master subtitle style</a:t>
            </a:r>
            <a:endParaRPr/>
          </a:p>
        </p:txBody>
      </p:sp>
      <p:sp>
        <p:nvSpPr>
          <p:cNvPr id="4" name="Date Placeholder 3"/>
          <p:cNvSpPr>
            <a:spLocks noGrp="1"/>
          </p:cNvSpPr>
          <p:nvPr>
            <p:ph type="dt" sz="half" idx="10"/>
          </p:nvPr>
        </p:nvSpPr>
        <p:spPr bwMode="auto"/>
        <p:txBody>
          <a:bodyPr/>
          <a:lstStyle/>
          <a:p>
            <a:pPr>
              <a:defRPr/>
            </a:pPr>
            <a:fld id="{B5898F52-2787-4BA2-BBBC-9395E9F86D50}" type="datetimeFigureOut">
              <a:rPr lang="en-US"/>
              <a:t>1/18/2023</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4C8B8A27-DF03-4546-BA93-21C967D57E5C}" type="slidenum">
              <a:rPr lang="en-US"/>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vertTx" preserve="1" userDrawn="1">
  <p:cSld name="Title and Vertical Tex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a:p>
        </p:txBody>
      </p:sp>
      <p:sp>
        <p:nvSpPr>
          <p:cNvPr id="3" name="Vertical Text Placeholder 2"/>
          <p:cNvSpPr>
            <a:spLocks noGrp="1"/>
          </p:cNvSpPr>
          <p:nvPr>
            <p:ph type="body" orient="vert" idx="1"/>
          </p:nvPr>
        </p:nvSpPr>
        <p:spPr bwMode="auto"/>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4" name="Date Placeholder 3"/>
          <p:cNvSpPr>
            <a:spLocks noGrp="1"/>
          </p:cNvSpPr>
          <p:nvPr>
            <p:ph type="dt" sz="half" idx="10"/>
          </p:nvPr>
        </p:nvSpPr>
        <p:spPr bwMode="auto"/>
        <p:txBody>
          <a:bodyPr/>
          <a:lstStyle/>
          <a:p>
            <a:pPr>
              <a:defRPr/>
            </a:pPr>
            <a:fld id="{B5898F52-2787-4BA2-BBBC-9395E9F86D50}" type="datetimeFigureOut">
              <a:rPr lang="en-US"/>
              <a:t>1/18/2023</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4C8B8A27-DF03-4546-BA93-21C967D57E5C}" type="slidenum">
              <a:rPr lang="en-US"/>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Vertical Title and Text">
    <p:spTree>
      <p:nvGrpSpPr>
        <p:cNvPr id="1" name=""/>
        <p:cNvGrpSpPr/>
        <p:nvPr/>
      </p:nvGrpSpPr>
      <p:grpSpPr bwMode="auto">
        <a:xfrm>
          <a:off x="0" y="0"/>
          <a:ext cx="0" cy="0"/>
          <a:chOff x="0" y="0"/>
          <a:chExt cx="0" cy="0"/>
        </a:xfrm>
      </p:grpSpPr>
      <p:sp>
        <p:nvSpPr>
          <p:cNvPr id="2" name="Vertical Title 1"/>
          <p:cNvSpPr>
            <a:spLocks noGrp="1"/>
          </p:cNvSpPr>
          <p:nvPr>
            <p:ph type="title" orient="vert"/>
          </p:nvPr>
        </p:nvSpPr>
        <p:spPr bwMode="auto">
          <a:xfrm>
            <a:off x="8724899" y="365124"/>
            <a:ext cx="2628900" cy="5811837"/>
          </a:xfrm>
        </p:spPr>
        <p:txBody>
          <a:bodyPr vert="eaVert"/>
          <a:lstStyle/>
          <a:p>
            <a:pPr>
              <a:defRPr/>
            </a:pPr>
            <a:r>
              <a:rPr lang="en-US"/>
              <a:t>Click to edit Master title style</a:t>
            </a:r>
            <a:endParaRPr/>
          </a:p>
        </p:txBody>
      </p:sp>
      <p:sp>
        <p:nvSpPr>
          <p:cNvPr id="3" name="Vertical Text Placeholder 2"/>
          <p:cNvSpPr>
            <a:spLocks noGrp="1"/>
          </p:cNvSpPr>
          <p:nvPr>
            <p:ph type="body" orient="vert" idx="1"/>
          </p:nvPr>
        </p:nvSpPr>
        <p:spPr bwMode="auto">
          <a:xfrm>
            <a:off x="838198" y="365124"/>
            <a:ext cx="7734299" cy="5811837"/>
          </a:xfrm>
        </p:spPr>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4" name="Date Placeholder 3"/>
          <p:cNvSpPr>
            <a:spLocks noGrp="1"/>
          </p:cNvSpPr>
          <p:nvPr>
            <p:ph type="dt" sz="half" idx="10"/>
          </p:nvPr>
        </p:nvSpPr>
        <p:spPr bwMode="auto"/>
        <p:txBody>
          <a:bodyPr/>
          <a:lstStyle/>
          <a:p>
            <a:pPr>
              <a:defRPr/>
            </a:pPr>
            <a:fld id="{B5898F52-2787-4BA2-BBBC-9395E9F86D50}" type="datetimeFigureOut">
              <a:rPr lang="en-US"/>
              <a:t>1/18/2023</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4C8B8A27-DF03-4546-BA93-21C967D57E5C}" type="slidenum">
              <a:rPr lang="en-US"/>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Title and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a:p>
        </p:txBody>
      </p:sp>
      <p:sp>
        <p:nvSpPr>
          <p:cNvPr id="3" name="Content Placeholder 2"/>
          <p:cNvSpPr>
            <a:spLocks noGrp="1"/>
          </p:cNvSpPr>
          <p:nvPr>
            <p:ph idx="1"/>
          </p:nvPr>
        </p:nvSpPr>
        <p:spPr bwMode="auto"/>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4" name="Date Placeholder 3"/>
          <p:cNvSpPr>
            <a:spLocks noGrp="1"/>
          </p:cNvSpPr>
          <p:nvPr>
            <p:ph type="dt" sz="half" idx="10"/>
          </p:nvPr>
        </p:nvSpPr>
        <p:spPr bwMode="auto"/>
        <p:txBody>
          <a:bodyPr/>
          <a:lstStyle/>
          <a:p>
            <a:pPr>
              <a:defRPr/>
            </a:pPr>
            <a:fld id="{B5898F52-2787-4BA2-BBBC-9395E9F86D50}" type="datetimeFigureOut">
              <a:rPr lang="en-US"/>
              <a:t>1/18/2023</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4C8B8A27-DF03-4546-BA93-21C967D57E5C}" type="slidenum">
              <a:rPr lang="en-US"/>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secHead" preserve="1" userDrawn="1">
  <p:cSld name="Section Header">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069848" y="1709737"/>
            <a:ext cx="9430810" cy="2852736"/>
          </a:xfrm>
        </p:spPr>
        <p:txBody>
          <a:bodyPr anchor="b">
            <a:normAutofit/>
          </a:bodyPr>
          <a:lstStyle>
            <a:lvl1pPr>
              <a:defRPr sz="5400"/>
            </a:lvl1pPr>
          </a:lstStyle>
          <a:p>
            <a:pPr>
              <a:defRPr/>
            </a:pPr>
            <a:r>
              <a:rPr lang="en-US"/>
              <a:t>Click to edit Master title style</a:t>
            </a:r>
            <a:endParaRPr/>
          </a:p>
        </p:txBody>
      </p:sp>
      <p:sp>
        <p:nvSpPr>
          <p:cNvPr id="3" name="Text Placeholder 2"/>
          <p:cNvSpPr>
            <a:spLocks noGrp="1"/>
          </p:cNvSpPr>
          <p:nvPr>
            <p:ph type="body" idx="1"/>
          </p:nvPr>
        </p:nvSpPr>
        <p:spPr bwMode="auto">
          <a:xfrm>
            <a:off x="1069848" y="4589462"/>
            <a:ext cx="9430810" cy="1500186"/>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en-US"/>
              <a:t>Click to edit Master text styles</a:t>
            </a:r>
            <a:endParaRPr/>
          </a:p>
        </p:txBody>
      </p:sp>
      <p:sp>
        <p:nvSpPr>
          <p:cNvPr id="4" name="Date Placeholder 3"/>
          <p:cNvSpPr>
            <a:spLocks noGrp="1"/>
          </p:cNvSpPr>
          <p:nvPr>
            <p:ph type="dt" sz="half" idx="10"/>
          </p:nvPr>
        </p:nvSpPr>
        <p:spPr bwMode="auto"/>
        <p:txBody>
          <a:bodyPr/>
          <a:lstStyle/>
          <a:p>
            <a:pPr>
              <a:defRPr/>
            </a:pPr>
            <a:fld id="{B5898F52-2787-4BA2-BBBC-9395E9F86D50}" type="datetimeFigureOut">
              <a:rPr lang="en-US"/>
              <a:t>1/18/2023</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4C8B8A27-DF03-4546-BA93-21C967D57E5C}" type="slidenum">
              <a:rPr lang="en-US"/>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Two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a:p>
        </p:txBody>
      </p:sp>
      <p:sp>
        <p:nvSpPr>
          <p:cNvPr id="3" name="Content Placeholder 2"/>
          <p:cNvSpPr>
            <a:spLocks noGrp="1"/>
          </p:cNvSpPr>
          <p:nvPr>
            <p:ph sz="half" idx="1"/>
          </p:nvPr>
        </p:nvSpPr>
        <p:spPr bwMode="auto">
          <a:xfrm>
            <a:off x="1069848" y="1825624"/>
            <a:ext cx="4684056" cy="4351338"/>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4" name="Content Placeholder 3"/>
          <p:cNvSpPr>
            <a:spLocks noGrp="1"/>
          </p:cNvSpPr>
          <p:nvPr>
            <p:ph sz="half" idx="2"/>
          </p:nvPr>
        </p:nvSpPr>
        <p:spPr bwMode="auto">
          <a:xfrm>
            <a:off x="6019801" y="1825624"/>
            <a:ext cx="4684057" cy="4351338"/>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5" name="Date Placeholder 4"/>
          <p:cNvSpPr>
            <a:spLocks noGrp="1"/>
          </p:cNvSpPr>
          <p:nvPr>
            <p:ph type="dt" sz="half" idx="10"/>
          </p:nvPr>
        </p:nvSpPr>
        <p:spPr bwMode="auto"/>
        <p:txBody>
          <a:bodyPr/>
          <a:lstStyle/>
          <a:p>
            <a:pPr>
              <a:defRPr/>
            </a:pPr>
            <a:fld id="{B5898F52-2787-4BA2-BBBC-9395E9F86D50}" type="datetimeFigureOut">
              <a:rPr lang="en-US"/>
              <a:t>1/18/2023</a:t>
            </a:fld>
            <a:endParaRPr lang="en-US"/>
          </a:p>
        </p:txBody>
      </p:sp>
      <p:sp>
        <p:nvSpPr>
          <p:cNvPr id="6" name="Footer Placeholder 5"/>
          <p:cNvSpPr>
            <a:spLocks noGrp="1"/>
          </p:cNvSpPr>
          <p:nvPr>
            <p:ph type="ftr" sz="quarter" idx="11"/>
          </p:nvPr>
        </p:nvSpPr>
        <p:spPr bwMode="auto"/>
        <p:txBody>
          <a:bodyPr/>
          <a:lstStyle/>
          <a:p>
            <a:pPr>
              <a:defRPr/>
            </a:pPr>
            <a:endParaRPr lang="en-US"/>
          </a:p>
        </p:txBody>
      </p:sp>
      <p:sp>
        <p:nvSpPr>
          <p:cNvPr id="7" name="Slide Number Placeholder 6"/>
          <p:cNvSpPr>
            <a:spLocks noGrp="1"/>
          </p:cNvSpPr>
          <p:nvPr>
            <p:ph type="sldNum" sz="quarter" idx="12"/>
          </p:nvPr>
        </p:nvSpPr>
        <p:spPr bwMode="auto"/>
        <p:txBody>
          <a:bodyPr/>
          <a:lstStyle/>
          <a:p>
            <a:pPr>
              <a:defRPr/>
            </a:pPr>
            <a:fld id="{4C8B8A27-DF03-4546-BA93-21C967D57E5C}" type="slidenum">
              <a:rPr lang="en-US"/>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Comparis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9787" y="365124"/>
            <a:ext cx="9899929" cy="1325562"/>
          </a:xfrm>
        </p:spPr>
        <p:txBody>
          <a:bodyPr/>
          <a:lstStyle/>
          <a:p>
            <a:pPr>
              <a:defRPr/>
            </a:pPr>
            <a:r>
              <a:rPr lang="en-US"/>
              <a:t>Click to edit Master title style</a:t>
            </a:r>
            <a:endParaRPr/>
          </a:p>
        </p:txBody>
      </p:sp>
      <p:sp>
        <p:nvSpPr>
          <p:cNvPr id="3" name="Text Placeholder 2"/>
          <p:cNvSpPr>
            <a:spLocks noGrp="1"/>
          </p:cNvSpPr>
          <p:nvPr>
            <p:ph type="body" idx="1"/>
          </p:nvPr>
        </p:nvSpPr>
        <p:spPr bwMode="auto">
          <a:xfrm>
            <a:off x="839788" y="1681162"/>
            <a:ext cx="4872131" cy="823911"/>
          </a:xfrm>
        </p:spPr>
        <p:txBody>
          <a:bodyPr anchor="b">
            <a:noAutofit/>
          </a:bodyPr>
          <a:lstStyle>
            <a:lvl1pPr marL="0" indent="0">
              <a:buNone/>
              <a:defRPr sz="1600" b="1" cap="all" spc="30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endParaRPr/>
          </a:p>
        </p:txBody>
      </p:sp>
      <p:sp>
        <p:nvSpPr>
          <p:cNvPr id="4" name="Content Placeholder 3"/>
          <p:cNvSpPr>
            <a:spLocks noGrp="1"/>
          </p:cNvSpPr>
          <p:nvPr>
            <p:ph sz="half" idx="2"/>
          </p:nvPr>
        </p:nvSpPr>
        <p:spPr bwMode="auto">
          <a:xfrm>
            <a:off x="839786" y="2510631"/>
            <a:ext cx="4872132" cy="3684587"/>
          </a:xfrm>
        </p:spPr>
        <p:txBody>
          <a:bodyPr/>
          <a:lstStyle>
            <a:lvl2pPr>
              <a:defRPr b="1"/>
            </a:lvl2pPr>
            <a:lvl3pPr>
              <a:defRPr b="0"/>
            </a:lvl3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5" name="Text Placeholder 4"/>
          <p:cNvSpPr>
            <a:spLocks noGrp="1"/>
          </p:cNvSpPr>
          <p:nvPr>
            <p:ph type="body" sz="quarter" idx="3"/>
          </p:nvPr>
        </p:nvSpPr>
        <p:spPr bwMode="auto">
          <a:xfrm>
            <a:off x="5889808" y="1681162"/>
            <a:ext cx="4849908" cy="823911"/>
          </a:xfrm>
        </p:spPr>
        <p:txBody>
          <a:bodyPr anchor="b">
            <a:noAutofit/>
          </a:bodyPr>
          <a:lstStyle>
            <a:lvl1pPr marL="0" indent="0">
              <a:buNone/>
              <a:defRPr sz="1600" b="1" cap="all" spc="30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endParaRPr/>
          </a:p>
        </p:txBody>
      </p:sp>
      <p:sp>
        <p:nvSpPr>
          <p:cNvPr id="6" name="Content Placeholder 5"/>
          <p:cNvSpPr>
            <a:spLocks noGrp="1"/>
          </p:cNvSpPr>
          <p:nvPr>
            <p:ph sz="quarter" idx="4"/>
          </p:nvPr>
        </p:nvSpPr>
        <p:spPr bwMode="auto">
          <a:xfrm>
            <a:off x="5889809" y="2505074"/>
            <a:ext cx="4872133" cy="3684587"/>
          </a:xfrm>
        </p:spPr>
        <p:txBody>
          <a:bodyPr/>
          <a:lstStyle>
            <a:lvl2pPr>
              <a:defRPr b="1"/>
            </a:lvl2pPr>
            <a:lvl3pPr>
              <a:defRPr b="0"/>
            </a:lvl3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7" name="Date Placeholder 6"/>
          <p:cNvSpPr>
            <a:spLocks noGrp="1"/>
          </p:cNvSpPr>
          <p:nvPr>
            <p:ph type="dt" sz="half" idx="10"/>
          </p:nvPr>
        </p:nvSpPr>
        <p:spPr bwMode="auto"/>
        <p:txBody>
          <a:bodyPr/>
          <a:lstStyle/>
          <a:p>
            <a:pPr>
              <a:defRPr/>
            </a:pPr>
            <a:fld id="{B5898F52-2787-4BA2-BBBC-9395E9F86D50}" type="datetimeFigureOut">
              <a:rPr lang="en-US"/>
              <a:t>1/18/2023</a:t>
            </a:fld>
            <a:endParaRPr lang="en-US"/>
          </a:p>
        </p:txBody>
      </p:sp>
      <p:sp>
        <p:nvSpPr>
          <p:cNvPr id="8" name="Footer Placeholder 7"/>
          <p:cNvSpPr>
            <a:spLocks noGrp="1"/>
          </p:cNvSpPr>
          <p:nvPr>
            <p:ph type="ftr" sz="quarter" idx="11"/>
          </p:nvPr>
        </p:nvSpPr>
        <p:spPr bwMode="auto"/>
        <p:txBody>
          <a:bodyPr/>
          <a:lstStyle/>
          <a:p>
            <a:pPr>
              <a:defRPr/>
            </a:pPr>
            <a:endParaRPr lang="en-US"/>
          </a:p>
        </p:txBody>
      </p:sp>
      <p:sp>
        <p:nvSpPr>
          <p:cNvPr id="9" name="Slide Number Placeholder 8"/>
          <p:cNvSpPr>
            <a:spLocks noGrp="1"/>
          </p:cNvSpPr>
          <p:nvPr>
            <p:ph type="sldNum" sz="quarter" idx="12"/>
          </p:nvPr>
        </p:nvSpPr>
        <p:spPr bwMode="auto"/>
        <p:txBody>
          <a:bodyPr/>
          <a:lstStyle/>
          <a:p>
            <a:pPr>
              <a:defRPr/>
            </a:pPr>
            <a:fld id="{4C8B8A27-DF03-4546-BA93-21C967D57E5C}" type="slidenum">
              <a:rPr lang="en-US"/>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a:p>
        </p:txBody>
      </p:sp>
      <p:sp>
        <p:nvSpPr>
          <p:cNvPr id="3" name="Date Placeholder 2"/>
          <p:cNvSpPr>
            <a:spLocks noGrp="1"/>
          </p:cNvSpPr>
          <p:nvPr>
            <p:ph type="dt" sz="half" idx="10"/>
          </p:nvPr>
        </p:nvSpPr>
        <p:spPr bwMode="auto"/>
        <p:txBody>
          <a:bodyPr/>
          <a:lstStyle/>
          <a:p>
            <a:pPr>
              <a:defRPr/>
            </a:pPr>
            <a:fld id="{B5898F52-2787-4BA2-BBBC-9395E9F86D50}" type="datetimeFigureOut">
              <a:rPr lang="en-US"/>
              <a:t>1/18/2023</a:t>
            </a:fld>
            <a:endParaRPr lang="en-US"/>
          </a:p>
        </p:txBody>
      </p:sp>
      <p:sp>
        <p:nvSpPr>
          <p:cNvPr id="4" name="Footer Placeholder 3"/>
          <p:cNvSpPr>
            <a:spLocks noGrp="1"/>
          </p:cNvSpPr>
          <p:nvPr>
            <p:ph type="ftr" sz="quarter" idx="11"/>
          </p:nvPr>
        </p:nvSpPr>
        <p:spPr bwMode="auto"/>
        <p:txBody>
          <a:bodyPr/>
          <a:lstStyle/>
          <a:p>
            <a:pPr>
              <a:defRPr/>
            </a:pPr>
            <a:endParaRPr lang="en-US"/>
          </a:p>
        </p:txBody>
      </p:sp>
      <p:sp>
        <p:nvSpPr>
          <p:cNvPr id="5" name="Slide Number Placeholder 4"/>
          <p:cNvSpPr>
            <a:spLocks noGrp="1"/>
          </p:cNvSpPr>
          <p:nvPr>
            <p:ph type="sldNum" sz="quarter" idx="12"/>
          </p:nvPr>
        </p:nvSpPr>
        <p:spPr bwMode="auto"/>
        <p:txBody>
          <a:bodyPr/>
          <a:lstStyle/>
          <a:p>
            <a:pPr>
              <a:defRPr/>
            </a:pPr>
            <a:fld id="{4C8B8A27-DF03-4546-BA93-21C967D57E5C}" type="slidenum">
              <a:rPr lang="en-US"/>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p:spTree>
      <p:nvGrpSpPr>
        <p:cNvPr id="1" name=""/>
        <p:cNvGrpSpPr/>
        <p:nvPr/>
      </p:nvGrpSpPr>
      <p:grpSpPr bwMode="auto">
        <a:xfrm>
          <a:off x="0" y="0"/>
          <a:ext cx="0" cy="0"/>
          <a:chOff x="0" y="0"/>
          <a:chExt cx="0" cy="0"/>
        </a:xfrm>
      </p:grpSpPr>
      <p:sp>
        <p:nvSpPr>
          <p:cNvPr id="2" name="Date Placeholder 1"/>
          <p:cNvSpPr>
            <a:spLocks noGrp="1"/>
          </p:cNvSpPr>
          <p:nvPr>
            <p:ph type="dt" sz="half" idx="10"/>
          </p:nvPr>
        </p:nvSpPr>
        <p:spPr bwMode="auto"/>
        <p:txBody>
          <a:bodyPr/>
          <a:lstStyle/>
          <a:p>
            <a:pPr>
              <a:defRPr/>
            </a:pPr>
            <a:fld id="{B5898F52-2787-4BA2-BBBC-9395E9F86D50}" type="datetimeFigureOut">
              <a:rPr lang="en-US"/>
              <a:t>1/18/2023</a:t>
            </a:fld>
            <a:endParaRPr lang="en-US"/>
          </a:p>
        </p:txBody>
      </p:sp>
      <p:sp>
        <p:nvSpPr>
          <p:cNvPr id="3" name="Footer Placeholder 2"/>
          <p:cNvSpPr>
            <a:spLocks noGrp="1"/>
          </p:cNvSpPr>
          <p:nvPr>
            <p:ph type="ftr" sz="quarter" idx="11"/>
          </p:nvPr>
        </p:nvSpPr>
        <p:spPr bwMode="auto"/>
        <p:txBody>
          <a:bodyPr/>
          <a:lstStyle/>
          <a:p>
            <a:pPr>
              <a:defRPr/>
            </a:pPr>
            <a:endParaRPr lang="en-US"/>
          </a:p>
        </p:txBody>
      </p:sp>
      <p:sp>
        <p:nvSpPr>
          <p:cNvPr id="4" name="Slide Number Placeholder 3"/>
          <p:cNvSpPr>
            <a:spLocks noGrp="1"/>
          </p:cNvSpPr>
          <p:nvPr>
            <p:ph type="sldNum" sz="quarter" idx="12"/>
          </p:nvPr>
        </p:nvSpPr>
        <p:spPr bwMode="auto"/>
        <p:txBody>
          <a:bodyPr/>
          <a:lstStyle/>
          <a:p>
            <a:pPr>
              <a:defRPr/>
            </a:pPr>
            <a:fld id="{4C8B8A27-DF03-4546-BA93-21C967D57E5C}" type="slidenum">
              <a:rPr lang="en-US"/>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t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9787" y="457200"/>
            <a:ext cx="3932236" cy="1600200"/>
          </a:xfrm>
        </p:spPr>
        <p:txBody>
          <a:bodyPr anchor="b"/>
          <a:lstStyle>
            <a:lvl1pPr>
              <a:defRPr sz="3200"/>
            </a:lvl1pPr>
          </a:lstStyle>
          <a:p>
            <a:pPr>
              <a:defRPr/>
            </a:pPr>
            <a:r>
              <a:rPr lang="en-US"/>
              <a:t>Click to edit Master title style</a:t>
            </a:r>
            <a:endParaRPr/>
          </a:p>
        </p:txBody>
      </p:sp>
      <p:sp>
        <p:nvSpPr>
          <p:cNvPr id="3" name="Content Placeholder 2"/>
          <p:cNvSpPr>
            <a:spLocks noGrp="1"/>
          </p:cNvSpPr>
          <p:nvPr>
            <p:ph idx="1"/>
          </p:nvPr>
        </p:nvSpPr>
        <p:spPr bwMode="auto">
          <a:xfrm>
            <a:off x="5183187" y="457200"/>
            <a:ext cx="5652153" cy="5403849"/>
          </a:xfrm>
        </p:spPr>
        <p:txBody>
          <a:bodyPr/>
          <a:lstStyle>
            <a:lvl1pPr>
              <a:defRPr sz="3200"/>
            </a:lvl1pPr>
            <a:lvl2pPr>
              <a:defRPr sz="2800" b="1"/>
            </a:lvl2pPr>
            <a:lvl3pPr>
              <a:defRPr sz="2400" b="0"/>
            </a:lvl3pPr>
            <a:lvl4pPr>
              <a:defRPr sz="2000"/>
            </a:lvl4pPr>
            <a:lvl5pPr>
              <a:defRPr sz="2000"/>
            </a:lvl5pPr>
            <a:lvl6pPr>
              <a:defRPr sz="2000"/>
            </a:lvl6pPr>
            <a:lvl7pPr>
              <a:defRPr sz="2000"/>
            </a:lvl7pPr>
            <a:lvl8pPr>
              <a:defRPr sz="2000"/>
            </a:lvl8pPr>
            <a:lvl9pPr>
              <a:defRPr sz="20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4" name="Text Placeholder 3"/>
          <p:cNvSpPr>
            <a:spLocks noGrp="1"/>
          </p:cNvSpPr>
          <p:nvPr>
            <p:ph type="body" sz="half" idx="2"/>
          </p:nvPr>
        </p:nvSpPr>
        <p:spPr bwMode="auto">
          <a:xfrm>
            <a:off x="839787" y="2057400"/>
            <a:ext cx="3932236" cy="3811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US"/>
              <a:t>Click to edit Master text styles</a:t>
            </a:r>
            <a:endParaRPr/>
          </a:p>
        </p:txBody>
      </p:sp>
      <p:sp>
        <p:nvSpPr>
          <p:cNvPr id="5" name="Date Placeholder 4"/>
          <p:cNvSpPr>
            <a:spLocks noGrp="1"/>
          </p:cNvSpPr>
          <p:nvPr>
            <p:ph type="dt" sz="half" idx="10"/>
          </p:nvPr>
        </p:nvSpPr>
        <p:spPr bwMode="auto"/>
        <p:txBody>
          <a:bodyPr/>
          <a:lstStyle/>
          <a:p>
            <a:pPr>
              <a:defRPr/>
            </a:pPr>
            <a:fld id="{B5898F52-2787-4BA2-BBBC-9395E9F86D50}" type="datetimeFigureOut">
              <a:rPr lang="en-US"/>
              <a:t>1/18/2023</a:t>
            </a:fld>
            <a:endParaRPr lang="en-US"/>
          </a:p>
        </p:txBody>
      </p:sp>
      <p:sp>
        <p:nvSpPr>
          <p:cNvPr id="6" name="Footer Placeholder 5"/>
          <p:cNvSpPr>
            <a:spLocks noGrp="1"/>
          </p:cNvSpPr>
          <p:nvPr>
            <p:ph type="ftr" sz="quarter" idx="11"/>
          </p:nvPr>
        </p:nvSpPr>
        <p:spPr bwMode="auto"/>
        <p:txBody>
          <a:bodyPr/>
          <a:lstStyle/>
          <a:p>
            <a:pPr>
              <a:defRPr/>
            </a:pPr>
            <a:endParaRPr lang="en-US"/>
          </a:p>
        </p:txBody>
      </p:sp>
      <p:sp>
        <p:nvSpPr>
          <p:cNvPr id="7" name="Slide Number Placeholder 6"/>
          <p:cNvSpPr>
            <a:spLocks noGrp="1"/>
          </p:cNvSpPr>
          <p:nvPr>
            <p:ph type="sldNum" sz="quarter" idx="12"/>
          </p:nvPr>
        </p:nvSpPr>
        <p:spPr bwMode="auto"/>
        <p:txBody>
          <a:bodyPr/>
          <a:lstStyle/>
          <a:p>
            <a:pPr>
              <a:defRPr/>
            </a:pPr>
            <a:fld id="{4C8B8A27-DF03-4546-BA93-21C967D57E5C}" type="slidenum">
              <a:rPr lang="en-US"/>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picTx" preserve="1" userDrawn="1">
  <p:cSld name="Picture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9787" y="457200"/>
            <a:ext cx="3932236" cy="1600200"/>
          </a:xfrm>
        </p:spPr>
        <p:txBody>
          <a:bodyPr anchor="b"/>
          <a:lstStyle>
            <a:lvl1pPr>
              <a:defRPr sz="3200"/>
            </a:lvl1pPr>
          </a:lstStyle>
          <a:p>
            <a:pPr>
              <a:defRPr/>
            </a:pPr>
            <a:r>
              <a:rPr lang="en-US"/>
              <a:t>Click to edit Master title style</a:t>
            </a:r>
            <a:endParaRPr/>
          </a:p>
        </p:txBody>
      </p:sp>
      <p:sp>
        <p:nvSpPr>
          <p:cNvPr id="3" name="Picture Placeholder 2"/>
          <p:cNvSpPr>
            <a:spLocks noGrp="1"/>
          </p:cNvSpPr>
          <p:nvPr>
            <p:ph type="pic" idx="1"/>
          </p:nvPr>
        </p:nvSpPr>
        <p:spPr bwMode="auto">
          <a:xfrm>
            <a:off x="5183187" y="987424"/>
            <a:ext cx="6172200" cy="487362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en-US"/>
          </a:p>
        </p:txBody>
      </p:sp>
      <p:sp>
        <p:nvSpPr>
          <p:cNvPr id="4" name="Text Placeholder 3"/>
          <p:cNvSpPr>
            <a:spLocks noGrp="1"/>
          </p:cNvSpPr>
          <p:nvPr>
            <p:ph type="body" sz="half" idx="2"/>
          </p:nvPr>
        </p:nvSpPr>
        <p:spPr bwMode="auto">
          <a:xfrm>
            <a:off x="839787" y="2057400"/>
            <a:ext cx="3932236" cy="3811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US"/>
              <a:t>Click to edit Master text styles</a:t>
            </a:r>
            <a:endParaRPr/>
          </a:p>
        </p:txBody>
      </p:sp>
      <p:sp>
        <p:nvSpPr>
          <p:cNvPr id="5" name="Date Placeholder 4"/>
          <p:cNvSpPr>
            <a:spLocks noGrp="1"/>
          </p:cNvSpPr>
          <p:nvPr>
            <p:ph type="dt" sz="half" idx="10"/>
          </p:nvPr>
        </p:nvSpPr>
        <p:spPr bwMode="auto"/>
        <p:txBody>
          <a:bodyPr/>
          <a:lstStyle/>
          <a:p>
            <a:pPr>
              <a:defRPr/>
            </a:pPr>
            <a:fld id="{B5898F52-2787-4BA2-BBBC-9395E9F86D50}" type="datetimeFigureOut">
              <a:rPr lang="en-US"/>
              <a:t>1/18/2023</a:t>
            </a:fld>
            <a:endParaRPr lang="en-US"/>
          </a:p>
        </p:txBody>
      </p:sp>
      <p:sp>
        <p:nvSpPr>
          <p:cNvPr id="6" name="Footer Placeholder 5"/>
          <p:cNvSpPr>
            <a:spLocks noGrp="1"/>
          </p:cNvSpPr>
          <p:nvPr>
            <p:ph type="ftr" sz="quarter" idx="11"/>
          </p:nvPr>
        </p:nvSpPr>
        <p:spPr bwMode="auto"/>
        <p:txBody>
          <a:bodyPr/>
          <a:lstStyle/>
          <a:p>
            <a:pPr>
              <a:defRPr/>
            </a:pPr>
            <a:endParaRPr lang="en-US"/>
          </a:p>
        </p:txBody>
      </p:sp>
      <p:sp>
        <p:nvSpPr>
          <p:cNvPr id="7" name="Slide Number Placeholder 6"/>
          <p:cNvSpPr>
            <a:spLocks noGrp="1"/>
          </p:cNvSpPr>
          <p:nvPr>
            <p:ph type="sldNum" sz="quarter" idx="12"/>
          </p:nvPr>
        </p:nvSpPr>
        <p:spPr bwMode="auto"/>
        <p:txBody>
          <a:bodyPr/>
          <a:lstStyle/>
          <a:p>
            <a:pPr>
              <a:defRPr/>
            </a:pPr>
            <a:fld id="{4C8B8A27-DF03-4546-BA93-21C967D57E5C}" type="slidenum">
              <a:rPr lang="en-US"/>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bwMode="auto">
        <a:xfrm>
          <a:off x="0" y="0"/>
          <a:ext cx="0" cy="0"/>
          <a:chOff x="0" y="0"/>
          <a:chExt cx="0" cy="0"/>
        </a:xfrm>
      </p:grpSpPr>
      <p:grpSp>
        <p:nvGrpSpPr>
          <p:cNvPr id="7" name="Group 6"/>
          <p:cNvGrpSpPr/>
          <p:nvPr/>
        </p:nvGrpSpPr>
        <p:grpSpPr bwMode="auto">
          <a:xfrm>
            <a:off x="11096449" y="13393"/>
            <a:ext cx="494216" cy="6814822"/>
            <a:chOff x="11096449" y="13393"/>
            <a:chExt cx="494216" cy="6814822"/>
          </a:xfrm>
          <a:solidFill>
            <a:schemeClr val="bg2">
              <a:lumMod val="90000"/>
            </a:schemeClr>
          </a:solidFill>
        </p:grpSpPr>
        <p:sp>
          <p:nvSpPr>
            <p:cNvPr id="8" name="Freeform 8"/>
            <p:cNvSpPr/>
            <p:nvPr/>
          </p:nvSpPr>
          <p:spPr bwMode="auto">
            <a:xfrm rot="5400000">
              <a:off x="11108008" y="6718575"/>
              <a:ext cx="131152" cy="88129"/>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9" name="Freeform 10"/>
            <p:cNvSpPr/>
            <p:nvPr/>
          </p:nvSpPr>
          <p:spPr bwMode="auto">
            <a:xfrm rot="5400000">
              <a:off x="11475033" y="77812"/>
              <a:ext cx="138241" cy="88129"/>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10" name="Freeform 15"/>
            <p:cNvSpPr/>
            <p:nvPr/>
          </p:nvSpPr>
          <p:spPr bwMode="auto">
            <a:xfrm rot="5400000">
              <a:off x="11478962" y="592009"/>
              <a:ext cx="121405"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11" name="Freeform 18"/>
            <p:cNvSpPr/>
            <p:nvPr/>
          </p:nvSpPr>
          <p:spPr bwMode="auto">
            <a:xfrm rot="5400000">
              <a:off x="11482377" y="335266"/>
              <a:ext cx="138241" cy="78338"/>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12" name="Freeform 19"/>
            <p:cNvSpPr/>
            <p:nvPr/>
          </p:nvSpPr>
          <p:spPr bwMode="auto">
            <a:xfrm rot="5400000">
              <a:off x="11407713" y="2021690"/>
              <a:ext cx="124950" cy="69361"/>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13" name="Freeform 20"/>
            <p:cNvSpPr/>
            <p:nvPr/>
          </p:nvSpPr>
          <p:spPr bwMode="auto">
            <a:xfrm rot="5400000">
              <a:off x="11414628" y="2272419"/>
              <a:ext cx="128494" cy="78338"/>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14" name="Freeform 22"/>
            <p:cNvSpPr/>
            <p:nvPr/>
          </p:nvSpPr>
          <p:spPr bwMode="auto">
            <a:xfrm rot="5400000">
              <a:off x="11426397" y="1049544"/>
              <a:ext cx="150647" cy="99553"/>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15" name="Freeform 23"/>
            <p:cNvSpPr/>
            <p:nvPr/>
          </p:nvSpPr>
          <p:spPr bwMode="auto">
            <a:xfrm rot="5400000">
              <a:off x="11440084" y="836977"/>
              <a:ext cx="134696"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16" name="Freeform 26"/>
            <p:cNvSpPr/>
            <p:nvPr/>
          </p:nvSpPr>
          <p:spPr bwMode="auto">
            <a:xfrm rot="5400000">
              <a:off x="11427309" y="1320684"/>
              <a:ext cx="127606" cy="78338"/>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17" name="Freeform 27"/>
            <p:cNvSpPr/>
            <p:nvPr/>
          </p:nvSpPr>
          <p:spPr bwMode="auto">
            <a:xfrm rot="5400000">
              <a:off x="11407469" y="1778439"/>
              <a:ext cx="131152"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18" name="Freeform 28"/>
            <p:cNvSpPr/>
            <p:nvPr/>
          </p:nvSpPr>
          <p:spPr bwMode="auto">
            <a:xfrm rot="5400000">
              <a:off x="11404868" y="1535194"/>
              <a:ext cx="127606" cy="69361"/>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19" name="Freeform 30"/>
            <p:cNvSpPr/>
            <p:nvPr/>
          </p:nvSpPr>
          <p:spPr bwMode="auto">
            <a:xfrm rot="5400000">
              <a:off x="11480117" y="1078296"/>
              <a:ext cx="9747" cy="5711"/>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20" name="Freeform 43"/>
            <p:cNvSpPr/>
            <p:nvPr/>
          </p:nvSpPr>
          <p:spPr bwMode="auto">
            <a:xfrm rot="5400000">
              <a:off x="11194110" y="860613"/>
              <a:ext cx="143559" cy="75074"/>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21" name="Freeform 51"/>
            <p:cNvSpPr/>
            <p:nvPr/>
          </p:nvSpPr>
          <p:spPr bwMode="auto">
            <a:xfrm rot="5400000">
              <a:off x="11167079" y="1015029"/>
              <a:ext cx="115201" cy="90578"/>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22" name="Freeform 52"/>
            <p:cNvSpPr/>
            <p:nvPr/>
          </p:nvSpPr>
          <p:spPr bwMode="auto">
            <a:xfrm rot="5400000">
              <a:off x="11164084" y="450598"/>
              <a:ext cx="118746"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23" name="Freeform 53"/>
            <p:cNvSpPr/>
            <p:nvPr/>
          </p:nvSpPr>
          <p:spPr bwMode="auto">
            <a:xfrm rot="5400000">
              <a:off x="11155165" y="1253802"/>
              <a:ext cx="127606" cy="79153"/>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24" name="Freeform 54"/>
            <p:cNvSpPr/>
            <p:nvPr/>
          </p:nvSpPr>
          <p:spPr bwMode="auto">
            <a:xfrm rot="5400000">
              <a:off x="11141012" y="614226"/>
              <a:ext cx="134696" cy="105265"/>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25" name="Freeform 55"/>
            <p:cNvSpPr/>
            <p:nvPr/>
          </p:nvSpPr>
          <p:spPr bwMode="auto">
            <a:xfrm rot="5400000">
              <a:off x="11155025" y="1463403"/>
              <a:ext cx="131152" cy="69361"/>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26" name="Freeform 56"/>
            <p:cNvSpPr/>
            <p:nvPr/>
          </p:nvSpPr>
          <p:spPr bwMode="auto">
            <a:xfrm rot="5400000">
              <a:off x="11101584" y="2335316"/>
              <a:ext cx="128494"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27" name="Freeform 57"/>
            <p:cNvSpPr/>
            <p:nvPr/>
          </p:nvSpPr>
          <p:spPr bwMode="auto">
            <a:xfrm rot="5400000">
              <a:off x="11141174" y="1673148"/>
              <a:ext cx="140900"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28" name="Freeform 59"/>
            <p:cNvSpPr/>
            <p:nvPr/>
          </p:nvSpPr>
          <p:spPr bwMode="auto">
            <a:xfrm rot="5400000">
              <a:off x="11120625" y="255501"/>
              <a:ext cx="124062" cy="78338"/>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29" name="Freeform 60"/>
            <p:cNvSpPr/>
            <p:nvPr/>
          </p:nvSpPr>
          <p:spPr bwMode="auto">
            <a:xfrm rot="5400000">
              <a:off x="11115855" y="1902942"/>
              <a:ext cx="131152" cy="69361"/>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30" name="Freeform 61"/>
            <p:cNvSpPr/>
            <p:nvPr/>
          </p:nvSpPr>
          <p:spPr bwMode="auto">
            <a:xfrm rot="5400000">
              <a:off x="11082152" y="2137302"/>
              <a:ext cx="137355" cy="99553"/>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31" name="Freeform 5"/>
            <p:cNvSpPr/>
            <p:nvPr/>
          </p:nvSpPr>
          <p:spPr bwMode="auto">
            <a:xfrm rot="5400000">
              <a:off x="11410823" y="2818298"/>
              <a:ext cx="121405"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32" name="Freeform 6"/>
            <p:cNvSpPr/>
            <p:nvPr/>
          </p:nvSpPr>
          <p:spPr bwMode="auto">
            <a:xfrm rot="5400000">
              <a:off x="11391699" y="5088175"/>
              <a:ext cx="124062" cy="87314"/>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33" name="Freeform 7"/>
            <p:cNvSpPr/>
            <p:nvPr/>
          </p:nvSpPr>
          <p:spPr bwMode="auto">
            <a:xfrm rot="5400000">
              <a:off x="11371126" y="2531127"/>
              <a:ext cx="138241" cy="100370"/>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34" name="Freeform 8"/>
            <p:cNvSpPr/>
            <p:nvPr/>
          </p:nvSpPr>
          <p:spPr bwMode="auto">
            <a:xfrm rot="5400000">
              <a:off x="11401348" y="4735880"/>
              <a:ext cx="131152" cy="88129"/>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35" name="Freeform 9"/>
            <p:cNvSpPr/>
            <p:nvPr/>
          </p:nvSpPr>
          <p:spPr bwMode="auto">
            <a:xfrm rot="5400000">
              <a:off x="11409486" y="4455409"/>
              <a:ext cx="121405" cy="88129"/>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36" name="Freeform 11"/>
            <p:cNvSpPr/>
            <p:nvPr/>
          </p:nvSpPr>
          <p:spPr bwMode="auto">
            <a:xfrm rot="5400000">
              <a:off x="11369847" y="4194177"/>
              <a:ext cx="143559" cy="102817"/>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37" name="Freeform 12"/>
            <p:cNvSpPr/>
            <p:nvPr/>
          </p:nvSpPr>
          <p:spPr bwMode="auto">
            <a:xfrm rot="5400000">
              <a:off x="11381623" y="3691696"/>
              <a:ext cx="134696"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38" name="Freeform 13"/>
            <p:cNvSpPr/>
            <p:nvPr/>
          </p:nvSpPr>
          <p:spPr bwMode="auto">
            <a:xfrm rot="5400000">
              <a:off x="11417787" y="3075049"/>
              <a:ext cx="124950" cy="69361"/>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39" name="Freeform 14"/>
            <p:cNvSpPr/>
            <p:nvPr/>
          </p:nvSpPr>
          <p:spPr bwMode="auto">
            <a:xfrm rot="5400000">
              <a:off x="11376728" y="3335596"/>
              <a:ext cx="134696" cy="84865"/>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40" name="Freeform 16"/>
            <p:cNvSpPr/>
            <p:nvPr/>
          </p:nvSpPr>
          <p:spPr bwMode="auto">
            <a:xfrm rot="5400000">
              <a:off x="11360463" y="3934728"/>
              <a:ext cx="143559" cy="97106"/>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41" name="Freeform 17"/>
            <p:cNvSpPr/>
            <p:nvPr/>
          </p:nvSpPr>
          <p:spPr bwMode="auto">
            <a:xfrm rot="5400000">
              <a:off x="11395442" y="5347416"/>
              <a:ext cx="94820" cy="69361"/>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42" name="Freeform 21"/>
            <p:cNvSpPr/>
            <p:nvPr/>
          </p:nvSpPr>
          <p:spPr bwMode="auto">
            <a:xfrm rot="5400000">
              <a:off x="11343433" y="5658570"/>
              <a:ext cx="140900" cy="102817"/>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43" name="Freeform 25"/>
            <p:cNvSpPr/>
            <p:nvPr/>
          </p:nvSpPr>
          <p:spPr bwMode="auto">
            <a:xfrm rot="5400000">
              <a:off x="11324094" y="6423832"/>
              <a:ext cx="134696"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44" name="Freeform 29"/>
            <p:cNvSpPr/>
            <p:nvPr/>
          </p:nvSpPr>
          <p:spPr bwMode="auto">
            <a:xfrm rot="5400000">
              <a:off x="11324316" y="5897277"/>
              <a:ext cx="118746"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45" name="Freeform 31"/>
            <p:cNvSpPr/>
            <p:nvPr/>
          </p:nvSpPr>
          <p:spPr bwMode="auto">
            <a:xfrm rot="5400000">
              <a:off x="11356012" y="6183126"/>
              <a:ext cx="131152"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46" name="Freeform 32"/>
            <p:cNvSpPr/>
            <p:nvPr/>
          </p:nvSpPr>
          <p:spPr bwMode="auto">
            <a:xfrm rot="5400000">
              <a:off x="11104196" y="3296178"/>
              <a:ext cx="144444"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47" name="Freeform 33"/>
            <p:cNvSpPr/>
            <p:nvPr/>
          </p:nvSpPr>
          <p:spPr bwMode="auto">
            <a:xfrm rot="5400000">
              <a:off x="11134109" y="4387489"/>
              <a:ext cx="151534" cy="75074"/>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48" name="Freeform 34"/>
            <p:cNvSpPr/>
            <p:nvPr/>
          </p:nvSpPr>
          <p:spPr bwMode="auto">
            <a:xfrm rot="5400000">
              <a:off x="11138040" y="5384812"/>
              <a:ext cx="134696"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49" name="Freeform 35"/>
            <p:cNvSpPr/>
            <p:nvPr/>
          </p:nvSpPr>
          <p:spPr bwMode="auto">
            <a:xfrm rot="5400000">
              <a:off x="11133693" y="4595716"/>
              <a:ext cx="131152" cy="84865"/>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50" name="Freeform 36"/>
            <p:cNvSpPr/>
            <p:nvPr/>
          </p:nvSpPr>
          <p:spPr bwMode="auto">
            <a:xfrm rot="5400000">
              <a:off x="11105829" y="6046701"/>
              <a:ext cx="144444" cy="102817"/>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51" name="Freeform 37"/>
            <p:cNvSpPr/>
            <p:nvPr/>
          </p:nvSpPr>
          <p:spPr bwMode="auto">
            <a:xfrm rot="5400000">
              <a:off x="11117595" y="3060238"/>
              <a:ext cx="115201" cy="121587"/>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52" name="Freeform 38"/>
            <p:cNvSpPr/>
            <p:nvPr/>
          </p:nvSpPr>
          <p:spPr bwMode="auto">
            <a:xfrm rot="5400000">
              <a:off x="11125264" y="4900334"/>
              <a:ext cx="127606" cy="69361"/>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53" name="Freeform 39"/>
            <p:cNvSpPr/>
            <p:nvPr/>
          </p:nvSpPr>
          <p:spPr bwMode="auto">
            <a:xfrm rot="5400000">
              <a:off x="11117372" y="5141455"/>
              <a:ext cx="131152"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54" name="Freeform 40"/>
            <p:cNvSpPr/>
            <p:nvPr/>
          </p:nvSpPr>
          <p:spPr bwMode="auto">
            <a:xfrm rot="5400000">
              <a:off x="11112336" y="2598156"/>
              <a:ext cx="134696"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55" name="Freeform 41"/>
            <p:cNvSpPr/>
            <p:nvPr/>
          </p:nvSpPr>
          <p:spPr bwMode="auto">
            <a:xfrm rot="5400000">
              <a:off x="11105829" y="6278709"/>
              <a:ext cx="144444" cy="78338"/>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56" name="Freeform 42"/>
            <p:cNvSpPr/>
            <p:nvPr/>
          </p:nvSpPr>
          <p:spPr bwMode="auto">
            <a:xfrm rot="5400000">
              <a:off x="11093997" y="5596725"/>
              <a:ext cx="144444" cy="97106"/>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57" name="Freeform 44"/>
            <p:cNvSpPr/>
            <p:nvPr/>
          </p:nvSpPr>
          <p:spPr bwMode="auto">
            <a:xfrm rot="5400000">
              <a:off x="11097787" y="4080853"/>
              <a:ext cx="131152" cy="84865"/>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58" name="Freeform 45"/>
            <p:cNvSpPr/>
            <p:nvPr/>
          </p:nvSpPr>
          <p:spPr bwMode="auto">
            <a:xfrm rot="5400000">
              <a:off x="11075636" y="5836680"/>
              <a:ext cx="144444" cy="102817"/>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59" name="Freeform 46"/>
            <p:cNvSpPr/>
            <p:nvPr/>
          </p:nvSpPr>
          <p:spPr bwMode="auto">
            <a:xfrm rot="5400000">
              <a:off x="11124695" y="2830775"/>
              <a:ext cx="121405"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60" name="Freeform 47"/>
            <p:cNvSpPr/>
            <p:nvPr/>
          </p:nvSpPr>
          <p:spPr bwMode="auto">
            <a:xfrm rot="5400000">
              <a:off x="11082840" y="3849726"/>
              <a:ext cx="147989" cy="78338"/>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61" name="Freeform 48"/>
            <p:cNvSpPr/>
            <p:nvPr/>
          </p:nvSpPr>
          <p:spPr bwMode="auto">
            <a:xfrm rot="5400000">
              <a:off x="11078097" y="3616256"/>
              <a:ext cx="133812" cy="79153"/>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62" name="Freeform 49"/>
            <p:cNvSpPr/>
            <p:nvPr/>
          </p:nvSpPr>
          <p:spPr bwMode="auto">
            <a:xfrm rot="5400000">
              <a:off x="11076711" y="6507924"/>
              <a:ext cx="127606"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63" name="Freeform 8"/>
            <p:cNvSpPr/>
            <p:nvPr/>
          </p:nvSpPr>
          <p:spPr bwMode="auto">
            <a:xfrm rot="5400000">
              <a:off x="11141852" y="34905"/>
              <a:ext cx="131152" cy="88129"/>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sp>
          <p:nvSpPr>
            <p:cNvPr id="64" name="Freeform 106"/>
            <p:cNvSpPr/>
            <p:nvPr/>
          </p:nvSpPr>
          <p:spPr bwMode="auto">
            <a:xfrm rot="5400000">
              <a:off x="11301183" y="6639669"/>
              <a:ext cx="134696" cy="97106"/>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pPr>
                <a:defRPr/>
              </a:pPr>
              <a:endParaRPr lang="en-US">
                <a:solidFill>
                  <a:schemeClr val="tx2"/>
                </a:solidFill>
              </a:endParaRPr>
            </a:p>
          </p:txBody>
        </p:sp>
      </p:grpSp>
      <p:sp>
        <p:nvSpPr>
          <p:cNvPr id="2" name="Title Placeholder 1"/>
          <p:cNvSpPr>
            <a:spLocks noGrp="1"/>
          </p:cNvSpPr>
          <p:nvPr>
            <p:ph type="title"/>
          </p:nvPr>
        </p:nvSpPr>
        <p:spPr bwMode="auto">
          <a:xfrm>
            <a:off x="1069848" y="502920"/>
            <a:ext cx="9634010" cy="1325562"/>
          </a:xfrm>
          <a:prstGeom prst="rect">
            <a:avLst/>
          </a:prstGeom>
        </p:spPr>
        <p:txBody>
          <a:bodyPr vert="horz" lIns="91440" tIns="45720" rIns="91440" bIns="45720" rtlCol="0" anchor="ctr">
            <a:normAutofit/>
          </a:bodyPr>
          <a:lstStyle/>
          <a:p>
            <a:pPr>
              <a:defRPr/>
            </a:pPr>
            <a:r>
              <a:rPr lang="en-US"/>
              <a:t>Click to edit Master title style</a:t>
            </a:r>
            <a:endParaRPr/>
          </a:p>
        </p:txBody>
      </p:sp>
      <p:sp>
        <p:nvSpPr>
          <p:cNvPr id="3" name="Text Placeholder 2"/>
          <p:cNvSpPr>
            <a:spLocks noGrp="1"/>
          </p:cNvSpPr>
          <p:nvPr>
            <p:ph type="body" idx="1"/>
          </p:nvPr>
        </p:nvSpPr>
        <p:spPr bwMode="auto">
          <a:xfrm>
            <a:off x="1069848" y="1874520"/>
            <a:ext cx="9634010" cy="4351338"/>
          </a:xfrm>
          <a:prstGeom prst="rect">
            <a:avLst/>
          </a:prstGeom>
        </p:spPr>
        <p:txBody>
          <a:bodyPr vert="horz" lIns="91440" tIns="45720" rIns="91440" bIns="45720" rtlCol="0">
            <a:normAutofit/>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4" name="Date Placeholder 3"/>
          <p:cNvSpPr>
            <a:spLocks noGrp="1"/>
          </p:cNvSpPr>
          <p:nvPr>
            <p:ph type="dt" sz="half" idx="2"/>
          </p:nvPr>
        </p:nvSpPr>
        <p:spPr bwMode="auto">
          <a:xfrm>
            <a:off x="173735" y="6382512"/>
            <a:ext cx="2845900" cy="365124"/>
          </a:xfrm>
          <a:prstGeom prst="rect">
            <a:avLst/>
          </a:prstGeom>
        </p:spPr>
        <p:txBody>
          <a:bodyPr vert="horz" lIns="91440" tIns="45720" rIns="91440" bIns="45720" rtlCol="0" anchor="ctr"/>
          <a:lstStyle>
            <a:lvl1pPr algn="l">
              <a:defRPr sz="1050">
                <a:solidFill>
                  <a:schemeClr val="tx2"/>
                </a:solidFill>
              </a:defRPr>
            </a:lvl1pPr>
          </a:lstStyle>
          <a:p>
            <a:pPr>
              <a:defRPr/>
            </a:pPr>
            <a:fld id="{B5898F52-2787-4BA2-BBBC-9395E9F86D50}" type="datetimeFigureOut">
              <a:rPr lang="en-US"/>
              <a:t>1/18/2023</a:t>
            </a:fld>
            <a:endParaRPr lang="en-US"/>
          </a:p>
        </p:txBody>
      </p:sp>
      <p:sp>
        <p:nvSpPr>
          <p:cNvPr id="5" name="Footer Placeholder 4"/>
          <p:cNvSpPr>
            <a:spLocks noGrp="1"/>
          </p:cNvSpPr>
          <p:nvPr>
            <p:ph type="ftr" sz="quarter" idx="3"/>
          </p:nvPr>
        </p:nvSpPr>
        <p:spPr bwMode="auto">
          <a:xfrm rot="5400000">
            <a:off x="-1754870" y="2093198"/>
            <a:ext cx="4157471" cy="416081"/>
          </a:xfrm>
          <a:prstGeom prst="rect">
            <a:avLst/>
          </a:prstGeom>
        </p:spPr>
        <p:txBody>
          <a:bodyPr vert="horz" lIns="91440" tIns="45720" rIns="91440" bIns="45720" rtlCol="0" anchor="ctr"/>
          <a:lstStyle>
            <a:lvl1pPr algn="l">
              <a:defRPr sz="1050">
                <a:solidFill>
                  <a:schemeClr val="tx2"/>
                </a:solidFill>
              </a:defRPr>
            </a:lvl1pPr>
          </a:lstStyle>
          <a:p>
            <a:pPr>
              <a:defRPr/>
            </a:pPr>
            <a:endParaRPr lang="en-US"/>
          </a:p>
        </p:txBody>
      </p:sp>
      <p:sp>
        <p:nvSpPr>
          <p:cNvPr id="6" name="Slide Number Placeholder 5"/>
          <p:cNvSpPr>
            <a:spLocks noGrp="1"/>
          </p:cNvSpPr>
          <p:nvPr>
            <p:ph type="sldNum" sz="quarter" idx="4"/>
          </p:nvPr>
        </p:nvSpPr>
        <p:spPr bwMode="auto">
          <a:xfrm>
            <a:off x="11457918" y="6382512"/>
            <a:ext cx="500996" cy="365124"/>
          </a:xfrm>
          <a:prstGeom prst="rect">
            <a:avLst/>
          </a:prstGeom>
        </p:spPr>
        <p:txBody>
          <a:bodyPr vert="horz" lIns="91440" tIns="45720" rIns="91440" bIns="45720" rtlCol="0" anchor="ctr"/>
          <a:lstStyle>
            <a:lvl1pPr algn="r">
              <a:defRPr sz="1050">
                <a:solidFill>
                  <a:schemeClr val="tx2"/>
                </a:solidFill>
              </a:defRPr>
            </a:lvl1pPr>
          </a:lstStyle>
          <a:p>
            <a:pPr>
              <a:defRPr/>
            </a:pPr>
            <a:fld id="{4C8B8A27-DF03-4546-BA93-21C967D57E5C}" type="slidenum">
              <a:rPr lang="en-US"/>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a:lnSpc>
          <a:spcPct val="100000"/>
        </a:lnSpc>
        <a:spcBef>
          <a:spcPts val="0"/>
        </a:spcBef>
        <a:buNone/>
        <a:defRPr sz="4000">
          <a:solidFill>
            <a:schemeClr val="tx2"/>
          </a:solidFill>
          <a:latin typeface="+mj-lt"/>
          <a:ea typeface="+mj-ea"/>
          <a:cs typeface="+mj-cs"/>
        </a:defRPr>
      </a:lvl1pPr>
    </p:titleStyle>
    <p:bodyStyle>
      <a:lvl1pPr marL="228600" indent="-228600" algn="l" defTabSz="914400">
        <a:lnSpc>
          <a:spcPct val="150000"/>
        </a:lnSpc>
        <a:spcBef>
          <a:spcPts val="1000"/>
        </a:spcBef>
        <a:buClr>
          <a:schemeClr val="bg2">
            <a:lumMod val="75000"/>
          </a:schemeClr>
        </a:buClr>
        <a:buFont typeface="Arial"/>
        <a:buChar char="•"/>
        <a:defRPr sz="2000">
          <a:solidFill>
            <a:schemeClr val="tx2"/>
          </a:solidFill>
          <a:latin typeface="+mn-lt"/>
          <a:ea typeface="+mn-ea"/>
          <a:cs typeface="+mn-cs"/>
        </a:defRPr>
      </a:lvl1pPr>
      <a:lvl2pPr marL="228600" indent="0" algn="l" defTabSz="914400">
        <a:lnSpc>
          <a:spcPct val="150000"/>
        </a:lnSpc>
        <a:spcBef>
          <a:spcPts val="500"/>
        </a:spcBef>
        <a:buClr>
          <a:schemeClr val="bg2">
            <a:lumMod val="75000"/>
          </a:schemeClr>
        </a:buClr>
        <a:buFontTx/>
        <a:buNone/>
        <a:defRPr sz="1800">
          <a:solidFill>
            <a:schemeClr val="tx2"/>
          </a:solidFill>
          <a:latin typeface="+mn-lt"/>
          <a:ea typeface="+mn-ea"/>
          <a:cs typeface="+mn-cs"/>
        </a:defRPr>
      </a:lvl2pPr>
      <a:lvl3pPr marL="548640" indent="-285750" algn="l" defTabSz="914400">
        <a:lnSpc>
          <a:spcPct val="150000"/>
        </a:lnSpc>
        <a:spcBef>
          <a:spcPts val="500"/>
        </a:spcBef>
        <a:buClr>
          <a:schemeClr val="bg2">
            <a:lumMod val="75000"/>
          </a:schemeClr>
        </a:buClr>
        <a:buFont typeface="Arial"/>
        <a:buChar char="•"/>
        <a:defRPr sz="1600" b="1">
          <a:solidFill>
            <a:schemeClr val="tx2"/>
          </a:solidFill>
          <a:latin typeface="+mn-lt"/>
          <a:ea typeface="+mn-ea"/>
          <a:cs typeface="+mn-cs"/>
        </a:defRPr>
      </a:lvl3pPr>
      <a:lvl4pPr marL="548640" indent="0" algn="l" defTabSz="914400">
        <a:lnSpc>
          <a:spcPct val="150000"/>
        </a:lnSpc>
        <a:spcBef>
          <a:spcPts val="500"/>
        </a:spcBef>
        <a:buClr>
          <a:schemeClr val="bg2">
            <a:lumMod val="75000"/>
          </a:schemeClr>
        </a:buClr>
        <a:buFontTx/>
        <a:buNone/>
        <a:defRPr sz="1400">
          <a:solidFill>
            <a:schemeClr val="tx2"/>
          </a:solidFill>
          <a:latin typeface="+mn-lt"/>
          <a:ea typeface="+mn-ea"/>
          <a:cs typeface="+mn-cs"/>
        </a:defRPr>
      </a:lvl4pPr>
      <a:lvl5pPr marL="834390" indent="-285750" algn="l" defTabSz="914400">
        <a:lnSpc>
          <a:spcPct val="150000"/>
        </a:lnSpc>
        <a:spcBef>
          <a:spcPts val="500"/>
        </a:spcBef>
        <a:buClr>
          <a:schemeClr val="bg2">
            <a:lumMod val="75000"/>
          </a:schemeClr>
        </a:buClr>
        <a:buFont typeface="Arial"/>
        <a:buChar char="•"/>
        <a:defRPr sz="1400">
          <a:solidFill>
            <a:schemeClr val="tx2"/>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slide" Target="slide4.xml"/><Relationship Id="rId5" Type="http://schemas.openxmlformats.org/officeDocument/2006/relationships/image" Target="../media/image11.pn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slide" Target="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slide" Target="slide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xml"/><Relationship Id="rId4" Type="http://schemas.openxmlformats.org/officeDocument/2006/relationships/slide" Target="slide4.xml"/></Relationships>
</file>

<file path=ppt/slides/_rels/slide1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slide" Target="slide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1.pn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slide" Target="slide5.xml"/><Relationship Id="rId1" Type="http://schemas.openxmlformats.org/officeDocument/2006/relationships/slideLayout" Target="../slideLayouts/slideLayout1.xml"/><Relationship Id="rId6" Type="http://schemas.openxmlformats.org/officeDocument/2006/relationships/slide" Target="slide19.xml"/><Relationship Id="rId5" Type="http://schemas.openxmlformats.org/officeDocument/2006/relationships/slide" Target="slide16.xml"/><Relationship Id="rId4" Type="http://schemas.openxmlformats.org/officeDocument/2006/relationships/slide" Target="slide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0.jpg"/><Relationship Id="rId3" Type="http://schemas.microsoft.com/office/2007/relationships/media" Target="../media/media2.m4a"/><Relationship Id="rId7"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media3.m4a"/><Relationship Id="rId5" Type="http://schemas.microsoft.com/office/2007/relationships/media" Target="../media/media3.m4a"/><Relationship Id="rId10" Type="http://schemas.openxmlformats.org/officeDocument/2006/relationships/image" Target="../media/image12.png"/><Relationship Id="rId4" Type="http://schemas.openxmlformats.org/officeDocument/2006/relationships/audio" Target="../media/media2.m4a"/><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slide" Target="slide4.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noFill/>
        <a:effectLst/>
      </p:bgPr>
    </p:bg>
    <p:spTree>
      <p:nvGrpSpPr>
        <p:cNvPr id="1" name=""/>
        <p:cNvGrpSpPr/>
        <p:nvPr/>
      </p:nvGrpSpPr>
      <p:grpSpPr bwMode="auto">
        <a:xfrm>
          <a:off x="0" y="0"/>
          <a:ext cx="0" cy="0"/>
          <a:chOff x="0" y="0"/>
          <a:chExt cx="0" cy="0"/>
        </a:xfrm>
      </p:grpSpPr>
      <p:sp useBgFill="1">
        <p:nvSpPr>
          <p:cNvPr id="442" name="Rectangle 311"/>
          <p:cNvSpPr>
            <a:spLocks noGrp="1" noRot="1" noChangeAspect="1" noMove="1" noResize="1" noEditPoints="1" noAdjustHandles="1" noChangeArrowheads="1" noChangeShapeType="1" noTextEdit="1"/>
          </p:cNvSpPr>
          <p:nvPr/>
        </p:nvSpPr>
        <p:spPr bwMode="auto">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43" name="Rectangle 313"/>
          <p:cNvSpPr>
            <a:spLocks noGrp="1" noRot="1" noChangeAspect="1" noMove="1" noResize="1" noEditPoints="1" noAdjustHandles="1" noChangeArrowheads="1" noChangeShapeType="1" noTextEdit="1"/>
          </p:cNvSpPr>
          <p:nvPr/>
        </p:nvSpPr>
        <p:spPr bwMode="auto">
          <a:xfrm>
            <a:off x="-736" y="0"/>
            <a:ext cx="12192000" cy="4913194"/>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grpSp>
        <p:nvGrpSpPr>
          <p:cNvPr id="444" name="Group 315"/>
          <p:cNvGrpSpPr>
            <a:grpSpLocks noGrp="1" noUngrp="1" noRot="1" noChangeAspect="1" noMove="1" noResize="1"/>
          </p:cNvGrpSpPr>
          <p:nvPr/>
        </p:nvGrpSpPr>
        <p:grpSpPr bwMode="auto">
          <a:xfrm>
            <a:off x="33688" y="4541153"/>
            <a:ext cx="12108544" cy="653700"/>
            <a:chOff x="0" y="5833366"/>
            <a:chExt cx="12243348" cy="653700"/>
          </a:xfrm>
        </p:grpSpPr>
        <p:sp>
          <p:nvSpPr>
            <p:cNvPr id="445" name="Freeform 6"/>
            <p:cNvSpPr/>
            <p:nvPr/>
          </p:nvSpPr>
          <p:spPr bwMode="auto">
            <a:xfrm>
              <a:off x="4032865" y="6266740"/>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46" name="Freeform 105"/>
            <p:cNvSpPr/>
            <p:nvPr/>
          </p:nvSpPr>
          <p:spPr bwMode="auto">
            <a:xfrm>
              <a:off x="1958428" y="5838556"/>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extrusionOk="0">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47" name="Freeform 106"/>
            <p:cNvSpPr/>
            <p:nvPr/>
          </p:nvSpPr>
          <p:spPr bwMode="auto">
            <a:xfrm>
              <a:off x="570691" y="584998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48" name="Freeform 107"/>
            <p:cNvSpPr/>
            <p:nvPr/>
          </p:nvSpPr>
          <p:spPr bwMode="auto">
            <a:xfrm>
              <a:off x="2198566" y="5926683"/>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extrusionOk="0">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49" name="Freeform 108"/>
            <p:cNvSpPr/>
            <p:nvPr/>
          </p:nvSpPr>
          <p:spPr bwMode="auto">
            <a:xfrm>
              <a:off x="1183918" y="5862220"/>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extrusionOk="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50" name="Freeform 109"/>
            <p:cNvSpPr/>
            <p:nvPr/>
          </p:nvSpPr>
          <p:spPr bwMode="auto">
            <a:xfrm>
              <a:off x="1665993" y="5865486"/>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extrusionOk="0">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51" name="Freeform 110"/>
            <p:cNvSpPr/>
            <p:nvPr/>
          </p:nvSpPr>
          <p:spPr bwMode="auto">
            <a:xfrm>
              <a:off x="334969" y="5867234"/>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extrusionOk="0">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52" name="Freeform 111"/>
            <p:cNvSpPr/>
            <p:nvPr/>
          </p:nvSpPr>
          <p:spPr bwMode="auto">
            <a:xfrm>
              <a:off x="1407232" y="5877726"/>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extrusionOk="0">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53" name="Freeform 112"/>
            <p:cNvSpPr/>
            <p:nvPr/>
          </p:nvSpPr>
          <p:spPr bwMode="auto">
            <a:xfrm>
              <a:off x="845291" y="5833366"/>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extrusionOk="0">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54" name="Freeform 122"/>
            <p:cNvSpPr/>
            <p:nvPr/>
          </p:nvSpPr>
          <p:spPr bwMode="auto">
            <a:xfrm>
              <a:off x="1572383" y="6167445"/>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extrusionOk="0">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55" name="Freeform 123"/>
            <p:cNvSpPr/>
            <p:nvPr/>
          </p:nvSpPr>
          <p:spPr bwMode="auto">
            <a:xfrm>
              <a:off x="190525" y="6136843"/>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extrusionOk="0">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56" name="Freeform 130"/>
            <p:cNvSpPr/>
            <p:nvPr/>
          </p:nvSpPr>
          <p:spPr bwMode="auto">
            <a:xfrm>
              <a:off x="467876" y="6133686"/>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extrusionOk="0">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57" name="Freeform 131"/>
            <p:cNvSpPr/>
            <p:nvPr/>
          </p:nvSpPr>
          <p:spPr bwMode="auto">
            <a:xfrm>
              <a:off x="1043018" y="6164589"/>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extrusionOk="0">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58" name="Freeform 132"/>
            <p:cNvSpPr/>
            <p:nvPr/>
          </p:nvSpPr>
          <p:spPr bwMode="auto">
            <a:xfrm>
              <a:off x="1880494" y="6206007"/>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59" name="Freeform 134"/>
            <p:cNvSpPr/>
            <p:nvPr/>
          </p:nvSpPr>
          <p:spPr bwMode="auto">
            <a:xfrm>
              <a:off x="2076791" y="6211976"/>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extrusionOk="0">
                  <a:moveTo>
                    <a:pt x="20" y="2"/>
                  </a:moveTo>
                  <a:cubicBezTo>
                    <a:pt x="34" y="0"/>
                    <a:pt x="38" y="8"/>
                    <a:pt x="38" y="19"/>
                  </a:cubicBezTo>
                  <a:cubicBezTo>
                    <a:pt x="24" y="39"/>
                    <a:pt x="0" y="13"/>
                    <a:pt x="20"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60" name="Freeform 135"/>
            <p:cNvSpPr/>
            <p:nvPr/>
          </p:nvSpPr>
          <p:spPr bwMode="auto">
            <a:xfrm>
              <a:off x="748831" y="6118073"/>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extrusionOk="0">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61" name="Freeform 141"/>
            <p:cNvSpPr/>
            <p:nvPr/>
          </p:nvSpPr>
          <p:spPr bwMode="auto">
            <a:xfrm>
              <a:off x="1277721" y="6192483"/>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extrusionOk="0">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62" name="Freeform 91"/>
            <p:cNvSpPr/>
            <p:nvPr/>
          </p:nvSpPr>
          <p:spPr bwMode="auto">
            <a:xfrm>
              <a:off x="2699219" y="5925439"/>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extrusionOk="0">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63" name="Freeform 92"/>
            <p:cNvSpPr/>
            <p:nvPr/>
          </p:nvSpPr>
          <p:spPr bwMode="auto">
            <a:xfrm>
              <a:off x="2443340" y="5862219"/>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extrusionOk="0">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64" name="Freeform 93"/>
            <p:cNvSpPr/>
            <p:nvPr/>
          </p:nvSpPr>
          <p:spPr bwMode="auto">
            <a:xfrm>
              <a:off x="3325078" y="5884777"/>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extrusionOk="0">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65" name="Freeform 94"/>
            <p:cNvSpPr/>
            <p:nvPr/>
          </p:nvSpPr>
          <p:spPr bwMode="auto">
            <a:xfrm>
              <a:off x="5255785" y="5970867"/>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extrusionOk="0">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66" name="Freeform 95"/>
            <p:cNvSpPr/>
            <p:nvPr/>
          </p:nvSpPr>
          <p:spPr bwMode="auto">
            <a:xfrm>
              <a:off x="3038154" y="5914970"/>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extrusionOk="0">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67" name="Freeform 96"/>
            <p:cNvSpPr/>
            <p:nvPr/>
          </p:nvSpPr>
          <p:spPr bwMode="auto">
            <a:xfrm>
              <a:off x="3556561" y="5921498"/>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extrusionOk="0">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68" name="Freeform 97"/>
            <p:cNvSpPr/>
            <p:nvPr/>
          </p:nvSpPr>
          <p:spPr bwMode="auto">
            <a:xfrm>
              <a:off x="4750229" y="5923946"/>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extrusionOk="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69" name="Freeform 98"/>
            <p:cNvSpPr/>
            <p:nvPr/>
          </p:nvSpPr>
          <p:spPr bwMode="auto">
            <a:xfrm>
              <a:off x="4231821" y="5923946"/>
              <a:ext cx="147989"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extrusionOk="0">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70" name="Freeform 99"/>
            <p:cNvSpPr/>
            <p:nvPr/>
          </p:nvSpPr>
          <p:spPr bwMode="auto">
            <a:xfrm>
              <a:off x="4425006" y="592394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extrusionOk="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71" name="Freeform 100"/>
            <p:cNvSpPr/>
            <p:nvPr/>
          </p:nvSpPr>
          <p:spPr bwMode="auto">
            <a:xfrm>
              <a:off x="3877354" y="5923945"/>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extrusionOk="0">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72" name="Freeform 101"/>
            <p:cNvSpPr/>
            <p:nvPr/>
          </p:nvSpPr>
          <p:spPr bwMode="auto">
            <a:xfrm>
              <a:off x="5074567" y="5930475"/>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extrusionOk="0">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73" name="Freeform 102"/>
            <p:cNvSpPr/>
            <p:nvPr/>
          </p:nvSpPr>
          <p:spPr bwMode="auto">
            <a:xfrm>
              <a:off x="5734759" y="593378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extrusionOk="0">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74" name="Freeform 103"/>
            <p:cNvSpPr/>
            <p:nvPr/>
          </p:nvSpPr>
          <p:spPr bwMode="auto">
            <a:xfrm>
              <a:off x="5914652" y="593945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extrusionOk="0">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75" name="Freeform 104"/>
            <p:cNvSpPr/>
            <p:nvPr/>
          </p:nvSpPr>
          <p:spPr bwMode="auto">
            <a:xfrm>
              <a:off x="2463918" y="5939450"/>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extrusionOk="0">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76" name="Freeform 113"/>
            <p:cNvSpPr/>
            <p:nvPr/>
          </p:nvSpPr>
          <p:spPr bwMode="auto">
            <a:xfrm>
              <a:off x="4852139" y="5985147"/>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extrusionOk="0">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77" name="Freeform 114"/>
            <p:cNvSpPr/>
            <p:nvPr/>
          </p:nvSpPr>
          <p:spPr bwMode="auto">
            <a:xfrm>
              <a:off x="3618593" y="5985147"/>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extrusionOk="0">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78" name="Freeform 115"/>
            <p:cNvSpPr/>
            <p:nvPr/>
          </p:nvSpPr>
          <p:spPr bwMode="auto">
            <a:xfrm>
              <a:off x="4281447" y="5990860"/>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extrusionOk="0">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79" name="Freeform 117"/>
            <p:cNvSpPr/>
            <p:nvPr/>
          </p:nvSpPr>
          <p:spPr bwMode="auto">
            <a:xfrm>
              <a:off x="5976684" y="600310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extrusionOk="0">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80" name="Freeform 118"/>
            <p:cNvSpPr/>
            <p:nvPr/>
          </p:nvSpPr>
          <p:spPr bwMode="auto">
            <a:xfrm>
              <a:off x="6537628" y="6006364"/>
              <a:ext cx="131153" cy="96289"/>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extrusionOk="0">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81" name="Freeform 119"/>
            <p:cNvSpPr/>
            <p:nvPr/>
          </p:nvSpPr>
          <p:spPr bwMode="auto">
            <a:xfrm>
              <a:off x="6354193" y="5947089"/>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extrusionOk="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82" name="Freeform 120"/>
            <p:cNvSpPr/>
            <p:nvPr/>
          </p:nvSpPr>
          <p:spPr bwMode="auto">
            <a:xfrm>
              <a:off x="3822857" y="6249048"/>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extrusionOk="0">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83" name="Freeform 121"/>
            <p:cNvSpPr/>
            <p:nvPr/>
          </p:nvSpPr>
          <p:spPr bwMode="auto">
            <a:xfrm>
              <a:off x="3537067" y="6260039"/>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extrusionOk="0">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84" name="Freeform 125"/>
            <p:cNvSpPr/>
            <p:nvPr/>
          </p:nvSpPr>
          <p:spPr bwMode="auto">
            <a:xfrm>
              <a:off x="2314022" y="6238145"/>
              <a:ext cx="147989"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85" name="Freeform 126"/>
            <p:cNvSpPr/>
            <p:nvPr/>
          </p:nvSpPr>
          <p:spPr bwMode="auto">
            <a:xfrm>
              <a:off x="3250834" y="6249979"/>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extrusionOk="0">
                  <a:moveTo>
                    <a:pt x="23" y="0"/>
                  </a:moveTo>
                  <a:cubicBezTo>
                    <a:pt x="32" y="2"/>
                    <a:pt x="46" y="22"/>
                    <a:pt x="29" y="26"/>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86" name="Freeform 127"/>
            <p:cNvSpPr/>
            <p:nvPr/>
          </p:nvSpPr>
          <p:spPr bwMode="auto">
            <a:xfrm>
              <a:off x="4225618" y="6249978"/>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extrusionOk="0">
                  <a:moveTo>
                    <a:pt x="28" y="0"/>
                  </a:moveTo>
                  <a:cubicBezTo>
                    <a:pt x="42" y="4"/>
                    <a:pt x="38" y="23"/>
                    <a:pt x="23" y="26"/>
                  </a:cubicBezTo>
                  <a:cubicBezTo>
                    <a:pt x="0" y="26"/>
                    <a:pt x="8"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87" name="Freeform 128"/>
            <p:cNvSpPr/>
            <p:nvPr/>
          </p:nvSpPr>
          <p:spPr bwMode="auto">
            <a:xfrm>
              <a:off x="2752808" y="6253241"/>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extrusionOk="0">
                  <a:moveTo>
                    <a:pt x="18" y="0"/>
                  </a:moveTo>
                  <a:cubicBezTo>
                    <a:pt x="40" y="9"/>
                    <a:pt x="28" y="26"/>
                    <a:pt x="7" y="20"/>
                  </a:cubicBezTo>
                  <a:cubicBezTo>
                    <a:pt x="0" y="8"/>
                    <a:pt x="6" y="1"/>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88" name="Freeform 129"/>
            <p:cNvSpPr/>
            <p:nvPr/>
          </p:nvSpPr>
          <p:spPr bwMode="auto">
            <a:xfrm>
              <a:off x="4700604" y="6253241"/>
              <a:ext cx="147989"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extrusionOk="0">
                  <a:moveTo>
                    <a:pt x="28" y="0"/>
                  </a:moveTo>
                  <a:cubicBezTo>
                    <a:pt x="34" y="1"/>
                    <a:pt x="45" y="11"/>
                    <a:pt x="42" y="20"/>
                  </a:cubicBezTo>
                  <a:cubicBezTo>
                    <a:pt x="25"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89" name="Freeform 133"/>
            <p:cNvSpPr/>
            <p:nvPr/>
          </p:nvSpPr>
          <p:spPr bwMode="auto">
            <a:xfrm>
              <a:off x="4507420" y="6262219"/>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90" name="Freeform 136"/>
            <p:cNvSpPr/>
            <p:nvPr/>
          </p:nvSpPr>
          <p:spPr bwMode="auto">
            <a:xfrm>
              <a:off x="5568517" y="6274085"/>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extrusionOk="0">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91" name="Freeform 137"/>
            <p:cNvSpPr/>
            <p:nvPr/>
          </p:nvSpPr>
          <p:spPr bwMode="auto">
            <a:xfrm>
              <a:off x="5268636" y="6277723"/>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extrusionOk="0">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92" name="Freeform 138"/>
            <p:cNvSpPr/>
            <p:nvPr/>
          </p:nvSpPr>
          <p:spPr bwMode="auto">
            <a:xfrm>
              <a:off x="5016079" y="6280172"/>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extrusionOk="0">
                  <a:moveTo>
                    <a:pt x="21" y="0"/>
                  </a:moveTo>
                  <a:cubicBezTo>
                    <a:pt x="32" y="4"/>
                    <a:pt x="36" y="23"/>
                    <a:pt x="21" y="26"/>
                  </a:cubicBezTo>
                  <a:cubicBezTo>
                    <a:pt x="1" y="24"/>
                    <a:pt x="0" y="2"/>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93" name="Freeform 139"/>
            <p:cNvSpPr/>
            <p:nvPr/>
          </p:nvSpPr>
          <p:spPr bwMode="auto">
            <a:xfrm>
              <a:off x="6537627" y="6286699"/>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extrusionOk="0">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94" name="Freeform 140"/>
            <p:cNvSpPr/>
            <p:nvPr/>
          </p:nvSpPr>
          <p:spPr bwMode="auto">
            <a:xfrm>
              <a:off x="2995618" y="6289963"/>
              <a:ext cx="137356" cy="96289"/>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extrusionOk="0">
                  <a:moveTo>
                    <a:pt x="25" y="0"/>
                  </a:moveTo>
                  <a:cubicBezTo>
                    <a:pt x="42" y="13"/>
                    <a:pt x="15" y="32"/>
                    <a:pt x="4" y="18"/>
                  </a:cubicBezTo>
                  <a:cubicBezTo>
                    <a:pt x="0" y="5"/>
                    <a:pt x="16"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95" name="Freeform 142"/>
            <p:cNvSpPr/>
            <p:nvPr/>
          </p:nvSpPr>
          <p:spPr bwMode="auto">
            <a:xfrm>
              <a:off x="4766179" y="6316892"/>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extrusionOk="0">
                  <a:moveTo>
                    <a:pt x="0" y="0"/>
                  </a:moveTo>
                  <a:cubicBezTo>
                    <a:pt x="1" y="1"/>
                    <a:pt x="1"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96" name="Freeform 143"/>
            <p:cNvSpPr/>
            <p:nvPr/>
          </p:nvSpPr>
          <p:spPr bwMode="auto">
            <a:xfrm>
              <a:off x="5793248" y="6320155"/>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extrusionOk="0">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97" name="Freeform 144"/>
            <p:cNvSpPr/>
            <p:nvPr/>
          </p:nvSpPr>
          <p:spPr bwMode="auto">
            <a:xfrm>
              <a:off x="6061756" y="6316892"/>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extrusionOk="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98" name="Freeform 145"/>
            <p:cNvSpPr/>
            <p:nvPr/>
          </p:nvSpPr>
          <p:spPr bwMode="auto">
            <a:xfrm>
              <a:off x="6271778" y="6322605"/>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extrusionOk="0">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499" name="Freeform 8"/>
            <p:cNvSpPr/>
            <p:nvPr/>
          </p:nvSpPr>
          <p:spPr bwMode="auto">
            <a:xfrm>
              <a:off x="6727269" y="628058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00" name="Freeform 8"/>
            <p:cNvSpPr/>
            <p:nvPr/>
          </p:nvSpPr>
          <p:spPr bwMode="auto">
            <a:xfrm>
              <a:off x="76018" y="584276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01" name="Freeform 106"/>
            <p:cNvSpPr/>
            <p:nvPr/>
          </p:nvSpPr>
          <p:spPr bwMode="auto">
            <a:xfrm>
              <a:off x="0" y="605725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02" name="Freeform 120"/>
            <p:cNvSpPr/>
            <p:nvPr/>
          </p:nvSpPr>
          <p:spPr bwMode="auto">
            <a:xfrm>
              <a:off x="6137524" y="5942904"/>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extrusionOk="0">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03" name="Freeform 120"/>
            <p:cNvSpPr/>
            <p:nvPr/>
          </p:nvSpPr>
          <p:spPr bwMode="auto">
            <a:xfrm>
              <a:off x="6719407" y="5951690"/>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extrusionOk="0">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04" name="Freeform 125"/>
            <p:cNvSpPr/>
            <p:nvPr/>
          </p:nvSpPr>
          <p:spPr bwMode="auto">
            <a:xfrm>
              <a:off x="2528670" y="6231153"/>
              <a:ext cx="147989"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05" name="Freeform 137"/>
            <p:cNvSpPr/>
            <p:nvPr/>
          </p:nvSpPr>
          <p:spPr bwMode="auto">
            <a:xfrm>
              <a:off x="5456267" y="5963524"/>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extrusionOk="0">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06" name="Freeform 6"/>
            <p:cNvSpPr/>
            <p:nvPr/>
          </p:nvSpPr>
          <p:spPr bwMode="auto">
            <a:xfrm>
              <a:off x="10683488" y="6310399"/>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07" name="Freeform 105"/>
            <p:cNvSpPr/>
            <p:nvPr/>
          </p:nvSpPr>
          <p:spPr bwMode="auto">
            <a:xfrm>
              <a:off x="8578638" y="5996207"/>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extrusionOk="0">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08" name="Freeform 106"/>
            <p:cNvSpPr/>
            <p:nvPr/>
          </p:nvSpPr>
          <p:spPr bwMode="auto">
            <a:xfrm>
              <a:off x="7230164" y="595079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09" name="Freeform 107"/>
            <p:cNvSpPr/>
            <p:nvPr/>
          </p:nvSpPr>
          <p:spPr bwMode="auto">
            <a:xfrm>
              <a:off x="8858039" y="6027497"/>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extrusionOk="0">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10" name="Freeform 108"/>
            <p:cNvSpPr/>
            <p:nvPr/>
          </p:nvSpPr>
          <p:spPr bwMode="auto">
            <a:xfrm>
              <a:off x="7843391" y="5963034"/>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extrusionOk="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11" name="Freeform 109"/>
            <p:cNvSpPr/>
            <p:nvPr/>
          </p:nvSpPr>
          <p:spPr bwMode="auto">
            <a:xfrm>
              <a:off x="8334906" y="5995679"/>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extrusionOk="0">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12" name="Freeform 110"/>
            <p:cNvSpPr/>
            <p:nvPr/>
          </p:nvSpPr>
          <p:spPr bwMode="auto">
            <a:xfrm>
              <a:off x="6951575" y="5968048"/>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extrusionOk="0">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13" name="Freeform 111"/>
            <p:cNvSpPr/>
            <p:nvPr/>
          </p:nvSpPr>
          <p:spPr bwMode="auto">
            <a:xfrm>
              <a:off x="8066705" y="5978540"/>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extrusionOk="0">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14" name="Freeform 112"/>
            <p:cNvSpPr/>
            <p:nvPr/>
          </p:nvSpPr>
          <p:spPr bwMode="auto">
            <a:xfrm>
              <a:off x="7551876" y="59662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extrusionOk="0">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15" name="Freeform 122"/>
            <p:cNvSpPr/>
            <p:nvPr/>
          </p:nvSpPr>
          <p:spPr bwMode="auto">
            <a:xfrm>
              <a:off x="8311861" y="6280580"/>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extrusionOk="0">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16" name="Freeform 130"/>
            <p:cNvSpPr/>
            <p:nvPr/>
          </p:nvSpPr>
          <p:spPr bwMode="auto">
            <a:xfrm>
              <a:off x="7050053" y="6283842"/>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extrusionOk="0">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17" name="Freeform 131"/>
            <p:cNvSpPr/>
            <p:nvPr/>
          </p:nvSpPr>
          <p:spPr bwMode="auto">
            <a:xfrm>
              <a:off x="7683480" y="6267114"/>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extrusionOk="0">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18" name="Freeform 132"/>
            <p:cNvSpPr/>
            <p:nvPr/>
          </p:nvSpPr>
          <p:spPr bwMode="auto">
            <a:xfrm>
              <a:off x="8539967" y="6306821"/>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19" name="Freeform 134"/>
            <p:cNvSpPr/>
            <p:nvPr/>
          </p:nvSpPr>
          <p:spPr bwMode="auto">
            <a:xfrm>
              <a:off x="8736264" y="6312790"/>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extrusionOk="0">
                  <a:moveTo>
                    <a:pt x="20" y="2"/>
                  </a:moveTo>
                  <a:cubicBezTo>
                    <a:pt x="34" y="0"/>
                    <a:pt x="38" y="8"/>
                    <a:pt x="38" y="19"/>
                  </a:cubicBezTo>
                  <a:cubicBezTo>
                    <a:pt x="24" y="39"/>
                    <a:pt x="0" y="13"/>
                    <a:pt x="20"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20" name="Freeform 135"/>
            <p:cNvSpPr/>
            <p:nvPr/>
          </p:nvSpPr>
          <p:spPr bwMode="auto">
            <a:xfrm>
              <a:off x="7397411" y="6285467"/>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extrusionOk="0">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21" name="Freeform 141"/>
            <p:cNvSpPr/>
            <p:nvPr/>
          </p:nvSpPr>
          <p:spPr bwMode="auto">
            <a:xfrm>
              <a:off x="7864771" y="6269188"/>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extrusionOk="0">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22" name="Freeform 91"/>
            <p:cNvSpPr/>
            <p:nvPr/>
          </p:nvSpPr>
          <p:spPr bwMode="auto">
            <a:xfrm>
              <a:off x="9358692" y="6026253"/>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extrusionOk="0">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23" name="Freeform 92"/>
            <p:cNvSpPr/>
            <p:nvPr/>
          </p:nvSpPr>
          <p:spPr bwMode="auto">
            <a:xfrm>
              <a:off x="9102813" y="5963033"/>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extrusionOk="0">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24" name="Freeform 93"/>
            <p:cNvSpPr/>
            <p:nvPr/>
          </p:nvSpPr>
          <p:spPr bwMode="auto">
            <a:xfrm>
              <a:off x="9928451" y="6033253"/>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extrusionOk="0">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25" name="Freeform 94"/>
            <p:cNvSpPr/>
            <p:nvPr/>
          </p:nvSpPr>
          <p:spPr bwMode="auto">
            <a:xfrm>
              <a:off x="11915258" y="6071681"/>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extrusionOk="0">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26" name="Freeform 95"/>
            <p:cNvSpPr/>
            <p:nvPr/>
          </p:nvSpPr>
          <p:spPr bwMode="auto">
            <a:xfrm>
              <a:off x="9697627" y="6015784"/>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extrusionOk="0">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27" name="Freeform 96"/>
            <p:cNvSpPr/>
            <p:nvPr/>
          </p:nvSpPr>
          <p:spPr bwMode="auto">
            <a:xfrm>
              <a:off x="10216034" y="6022312"/>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extrusionOk="0">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28" name="Freeform 97"/>
            <p:cNvSpPr/>
            <p:nvPr/>
          </p:nvSpPr>
          <p:spPr bwMode="auto">
            <a:xfrm>
              <a:off x="11409702" y="6024760"/>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extrusionOk="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29" name="Freeform 98"/>
            <p:cNvSpPr/>
            <p:nvPr/>
          </p:nvSpPr>
          <p:spPr bwMode="auto">
            <a:xfrm>
              <a:off x="10891294" y="6024760"/>
              <a:ext cx="147989"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extrusionOk="0">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30" name="Freeform 99"/>
            <p:cNvSpPr/>
            <p:nvPr/>
          </p:nvSpPr>
          <p:spPr bwMode="auto">
            <a:xfrm>
              <a:off x="11084479" y="6024758"/>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extrusionOk="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31" name="Freeform 100"/>
            <p:cNvSpPr/>
            <p:nvPr/>
          </p:nvSpPr>
          <p:spPr bwMode="auto">
            <a:xfrm>
              <a:off x="10536827" y="6024759"/>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extrusionOk="0">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32" name="Freeform 101"/>
            <p:cNvSpPr/>
            <p:nvPr/>
          </p:nvSpPr>
          <p:spPr bwMode="auto">
            <a:xfrm>
              <a:off x="11734039" y="6031289"/>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extrusionOk="0">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33" name="Freeform 104"/>
            <p:cNvSpPr/>
            <p:nvPr/>
          </p:nvSpPr>
          <p:spPr bwMode="auto">
            <a:xfrm>
              <a:off x="9123391" y="6040264"/>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extrusionOk="0">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34" name="Freeform 113"/>
            <p:cNvSpPr/>
            <p:nvPr/>
          </p:nvSpPr>
          <p:spPr bwMode="auto">
            <a:xfrm>
              <a:off x="11511612" y="6085961"/>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extrusionOk="0">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35" name="Freeform 114"/>
            <p:cNvSpPr/>
            <p:nvPr/>
          </p:nvSpPr>
          <p:spPr bwMode="auto">
            <a:xfrm>
              <a:off x="10278066" y="6085961"/>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extrusionOk="0">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36" name="Freeform 115"/>
            <p:cNvSpPr/>
            <p:nvPr/>
          </p:nvSpPr>
          <p:spPr bwMode="auto">
            <a:xfrm>
              <a:off x="10940920" y="6091674"/>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extrusionOk="0">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37" name="Freeform 120"/>
            <p:cNvSpPr/>
            <p:nvPr/>
          </p:nvSpPr>
          <p:spPr bwMode="auto">
            <a:xfrm>
              <a:off x="10491632" y="6320599"/>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extrusionOk="0">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38" name="Freeform 121"/>
            <p:cNvSpPr/>
            <p:nvPr/>
          </p:nvSpPr>
          <p:spPr bwMode="auto">
            <a:xfrm>
              <a:off x="10187481" y="6343820"/>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extrusionOk="0">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39" name="Freeform 125"/>
            <p:cNvSpPr/>
            <p:nvPr/>
          </p:nvSpPr>
          <p:spPr bwMode="auto">
            <a:xfrm>
              <a:off x="8973495" y="6338959"/>
              <a:ext cx="147989"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40" name="Freeform 126"/>
            <p:cNvSpPr/>
            <p:nvPr/>
          </p:nvSpPr>
          <p:spPr bwMode="auto">
            <a:xfrm>
              <a:off x="9910307" y="6350793"/>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extrusionOk="0">
                  <a:moveTo>
                    <a:pt x="23" y="0"/>
                  </a:moveTo>
                  <a:cubicBezTo>
                    <a:pt x="32" y="2"/>
                    <a:pt x="46" y="22"/>
                    <a:pt x="29" y="26"/>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41" name="Freeform 127"/>
            <p:cNvSpPr/>
            <p:nvPr/>
          </p:nvSpPr>
          <p:spPr bwMode="auto">
            <a:xfrm>
              <a:off x="10885091" y="6350792"/>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extrusionOk="0">
                  <a:moveTo>
                    <a:pt x="28" y="0"/>
                  </a:moveTo>
                  <a:cubicBezTo>
                    <a:pt x="42" y="4"/>
                    <a:pt x="38" y="23"/>
                    <a:pt x="23" y="26"/>
                  </a:cubicBezTo>
                  <a:cubicBezTo>
                    <a:pt x="0" y="26"/>
                    <a:pt x="8"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42" name="Freeform 128"/>
            <p:cNvSpPr/>
            <p:nvPr/>
          </p:nvSpPr>
          <p:spPr bwMode="auto">
            <a:xfrm>
              <a:off x="9412281" y="6354055"/>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extrusionOk="0">
                  <a:moveTo>
                    <a:pt x="18" y="0"/>
                  </a:moveTo>
                  <a:cubicBezTo>
                    <a:pt x="40" y="9"/>
                    <a:pt x="28" y="26"/>
                    <a:pt x="7" y="20"/>
                  </a:cubicBezTo>
                  <a:cubicBezTo>
                    <a:pt x="0" y="8"/>
                    <a:pt x="6" y="1"/>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43" name="Freeform 129"/>
            <p:cNvSpPr/>
            <p:nvPr/>
          </p:nvSpPr>
          <p:spPr bwMode="auto">
            <a:xfrm>
              <a:off x="11360077" y="6354055"/>
              <a:ext cx="147989"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extrusionOk="0">
                  <a:moveTo>
                    <a:pt x="28" y="0"/>
                  </a:moveTo>
                  <a:cubicBezTo>
                    <a:pt x="34" y="1"/>
                    <a:pt x="45" y="11"/>
                    <a:pt x="42" y="20"/>
                  </a:cubicBezTo>
                  <a:cubicBezTo>
                    <a:pt x="25"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44" name="Freeform 133"/>
            <p:cNvSpPr/>
            <p:nvPr/>
          </p:nvSpPr>
          <p:spPr bwMode="auto">
            <a:xfrm>
              <a:off x="11166893" y="6363033"/>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45" name="Freeform 136"/>
            <p:cNvSpPr/>
            <p:nvPr/>
          </p:nvSpPr>
          <p:spPr bwMode="auto">
            <a:xfrm>
              <a:off x="8128899" y="6292819"/>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extrusionOk="0">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46" name="Freeform 137"/>
            <p:cNvSpPr/>
            <p:nvPr/>
          </p:nvSpPr>
          <p:spPr bwMode="auto">
            <a:xfrm>
              <a:off x="11928109" y="6378537"/>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extrusionOk="0">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47" name="Freeform 138"/>
            <p:cNvSpPr/>
            <p:nvPr/>
          </p:nvSpPr>
          <p:spPr bwMode="auto">
            <a:xfrm>
              <a:off x="11675552" y="6380986"/>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extrusionOk="0">
                  <a:moveTo>
                    <a:pt x="21" y="0"/>
                  </a:moveTo>
                  <a:cubicBezTo>
                    <a:pt x="32" y="4"/>
                    <a:pt x="36" y="23"/>
                    <a:pt x="21" y="26"/>
                  </a:cubicBezTo>
                  <a:cubicBezTo>
                    <a:pt x="1" y="24"/>
                    <a:pt x="0" y="2"/>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48" name="Freeform 140"/>
            <p:cNvSpPr/>
            <p:nvPr/>
          </p:nvSpPr>
          <p:spPr bwMode="auto">
            <a:xfrm>
              <a:off x="9655091" y="6390777"/>
              <a:ext cx="137356" cy="96289"/>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extrusionOk="0">
                  <a:moveTo>
                    <a:pt x="25" y="0"/>
                  </a:moveTo>
                  <a:cubicBezTo>
                    <a:pt x="42" y="13"/>
                    <a:pt x="15" y="32"/>
                    <a:pt x="4" y="18"/>
                  </a:cubicBezTo>
                  <a:cubicBezTo>
                    <a:pt x="0" y="5"/>
                    <a:pt x="16"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49" name="Freeform 142"/>
            <p:cNvSpPr/>
            <p:nvPr/>
          </p:nvSpPr>
          <p:spPr bwMode="auto">
            <a:xfrm>
              <a:off x="11425652" y="6417706"/>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extrusionOk="0">
                  <a:moveTo>
                    <a:pt x="0" y="0"/>
                  </a:moveTo>
                  <a:cubicBezTo>
                    <a:pt x="1" y="1"/>
                    <a:pt x="1"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50" name="Freeform 125"/>
            <p:cNvSpPr/>
            <p:nvPr/>
          </p:nvSpPr>
          <p:spPr bwMode="auto">
            <a:xfrm>
              <a:off x="9188143" y="6331967"/>
              <a:ext cx="147989"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sp>
          <p:nvSpPr>
            <p:cNvPr id="551" name="Freeform 137"/>
            <p:cNvSpPr/>
            <p:nvPr/>
          </p:nvSpPr>
          <p:spPr bwMode="auto">
            <a:xfrm>
              <a:off x="12115740" y="6064338"/>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extrusionOk="0">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000000"/>
                </a:solidFill>
                <a:latin typeface="Avenir Next LT Pro"/>
                <a:ea typeface="Arial"/>
                <a:cs typeface="Arial"/>
              </a:endParaRPr>
            </a:p>
          </p:txBody>
        </p:sp>
      </p:grpSp>
      <p:sp>
        <p:nvSpPr>
          <p:cNvPr id="115" name="Textfeld 114"/>
          <p:cNvSpPr txBox="1"/>
          <p:nvPr/>
        </p:nvSpPr>
        <p:spPr bwMode="auto">
          <a:xfrm>
            <a:off x="774643" y="752310"/>
            <a:ext cx="10079502" cy="3007197"/>
          </a:xfrm>
          <a:prstGeom prst="rect">
            <a:avLst/>
          </a:prstGeom>
        </p:spPr>
        <p:txBody>
          <a:bodyPr vert="horz" lIns="91440" tIns="45720" rIns="91440" bIns="45720" rtlCol="0" anchor="b">
            <a:normAutofit/>
          </a:bodyPr>
          <a:lstStyle/>
          <a:p>
            <a:pPr algn="ctr" defTabSz="914377">
              <a:spcBef>
                <a:spcPts val="0"/>
              </a:spcBef>
              <a:spcAft>
                <a:spcPts val="600"/>
              </a:spcAft>
              <a:defRPr/>
            </a:pPr>
            <a:r>
              <a:rPr lang="en-US" sz="6600" b="1" dirty="0" err="1">
                <a:solidFill>
                  <a:srgbClr val="E2E8E6">
                    <a:lumMod val="50000"/>
                  </a:srgbClr>
                </a:solidFill>
                <a:latin typeface="Bahnschrift" panose="020B0502040204020203" pitchFamily="34" charset="0"/>
                <a:cs typeface="Arial"/>
              </a:rPr>
              <a:t>Märchenhörspiele</a:t>
            </a:r>
            <a:endParaRPr lang="en-US" sz="6600" b="1" dirty="0">
              <a:solidFill>
                <a:srgbClr val="E2E8E6">
                  <a:lumMod val="50000"/>
                </a:srgbClr>
              </a:solidFill>
              <a:latin typeface="Bahnschrift" panose="020B0502040204020203" pitchFamily="34" charset="0"/>
              <a:cs typeface="Arial"/>
            </a:endParaRPr>
          </a:p>
          <a:p>
            <a:pPr algn="ctr" defTabSz="914377">
              <a:spcBef>
                <a:spcPts val="0"/>
              </a:spcBef>
              <a:spcAft>
                <a:spcPts val="600"/>
              </a:spcAft>
              <a:defRPr/>
            </a:pPr>
            <a:r>
              <a:rPr lang="en-US" sz="4400" dirty="0" err="1">
                <a:solidFill>
                  <a:srgbClr val="E2E8E6">
                    <a:lumMod val="50000"/>
                  </a:srgbClr>
                </a:solidFill>
                <a:latin typeface="Bahnschrift" panose="020B0502040204020203" pitchFamily="34" charset="0"/>
                <a:cs typeface="Arial"/>
              </a:rPr>
              <a:t>Selbstgemacht</a:t>
            </a:r>
            <a:r>
              <a:rPr lang="en-US" sz="4400" dirty="0">
                <a:solidFill>
                  <a:srgbClr val="E2E8E6">
                    <a:lumMod val="50000"/>
                  </a:srgbClr>
                </a:solidFill>
                <a:latin typeface="Bahnschrift" panose="020B0502040204020203" pitchFamily="34" charset="0"/>
                <a:cs typeface="Arial"/>
              </a:rPr>
              <a:t>!</a:t>
            </a:r>
            <a:endParaRPr sz="4400" dirty="0">
              <a:latin typeface="Bahnschrift" panose="020B0502040204020203" pitchFamily="34" charset="0"/>
            </a:endParaRPr>
          </a:p>
          <a:p>
            <a:pPr algn="ctr" defTabSz="914377">
              <a:spcBef>
                <a:spcPts val="0"/>
              </a:spcBef>
              <a:spcAft>
                <a:spcPts val="600"/>
              </a:spcAft>
              <a:defRPr/>
            </a:pPr>
            <a:endParaRPr lang="en-US" sz="8000" dirty="0">
              <a:solidFill>
                <a:srgbClr val="E2E8E6">
                  <a:lumMod val="25000"/>
                </a:srgbClr>
              </a:solidFill>
              <a:latin typeface="Bahnschrift SemiBold SemiConden"/>
            </a:endParaRPr>
          </a:p>
        </p:txBody>
      </p:sp>
      <p:pic>
        <p:nvPicPr>
          <p:cNvPr id="117" name="Grafik 116"/>
          <p:cNvPicPr>
            <a:picLocks noChangeAspect="1"/>
          </p:cNvPicPr>
          <p:nvPr/>
        </p:nvPicPr>
        <p:blipFill>
          <a:blip r:embed="rId2"/>
          <a:stretch/>
        </p:blipFill>
        <p:spPr bwMode="auto">
          <a:xfrm rot="5599618">
            <a:off x="8896183" y="4078828"/>
            <a:ext cx="2295321" cy="1721491"/>
          </a:xfrm>
          <a:prstGeom prst="rect">
            <a:avLst/>
          </a:prstGeom>
        </p:spPr>
      </p:pic>
      <p:pic>
        <p:nvPicPr>
          <p:cNvPr id="123" name="Grafik 122"/>
          <p:cNvPicPr>
            <a:picLocks noChangeAspect="1"/>
          </p:cNvPicPr>
          <p:nvPr/>
        </p:nvPicPr>
        <p:blipFill>
          <a:blip r:embed="rId3"/>
          <a:stretch/>
        </p:blipFill>
        <p:spPr bwMode="auto">
          <a:xfrm>
            <a:off x="4032788" y="3343045"/>
            <a:ext cx="3665489" cy="2749116"/>
          </a:xfrm>
          <a:prstGeom prst="rect">
            <a:avLst/>
          </a:prstGeom>
        </p:spPr>
      </p:pic>
      <p:pic>
        <p:nvPicPr>
          <p:cNvPr id="127" name="Grafik 126"/>
          <p:cNvPicPr>
            <a:picLocks noChangeAspect="1"/>
          </p:cNvPicPr>
          <p:nvPr/>
        </p:nvPicPr>
        <p:blipFill>
          <a:blip r:embed="rId4"/>
          <a:srcRect l="13723" t="4712" b="587"/>
          <a:stretch/>
        </p:blipFill>
        <p:spPr bwMode="auto">
          <a:xfrm>
            <a:off x="7964794" y="3289034"/>
            <a:ext cx="1399016" cy="909853"/>
          </a:xfrm>
          <a:prstGeom prst="rect">
            <a:avLst/>
          </a:prstGeom>
        </p:spPr>
      </p:pic>
      <p:pic>
        <p:nvPicPr>
          <p:cNvPr id="3" name="Grafik 2"/>
          <p:cNvPicPr>
            <a:picLocks noChangeAspect="1"/>
          </p:cNvPicPr>
          <p:nvPr/>
        </p:nvPicPr>
        <p:blipFill>
          <a:blip r:embed="rId5"/>
          <a:stretch/>
        </p:blipFill>
        <p:spPr bwMode="auto">
          <a:xfrm rot="5989363">
            <a:off x="2030507" y="4455227"/>
            <a:ext cx="1421702" cy="1066277"/>
          </a:xfrm>
          <a:prstGeom prst="rect">
            <a:avLst/>
          </a:prstGeom>
        </p:spPr>
      </p:pic>
      <p:pic>
        <p:nvPicPr>
          <p:cNvPr id="5" name="Grafik 4"/>
          <p:cNvPicPr>
            <a:picLocks noChangeAspect="1"/>
          </p:cNvPicPr>
          <p:nvPr/>
        </p:nvPicPr>
        <p:blipFill>
          <a:blip r:embed="rId6"/>
          <a:stretch/>
        </p:blipFill>
        <p:spPr bwMode="auto">
          <a:xfrm>
            <a:off x="791083" y="4099579"/>
            <a:ext cx="1159192" cy="154558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23" name="Group 222"/>
          <p:cNvGrpSpPr>
            <a:grpSpLocks noGrp="1" noUngrp="1" noRot="1" noChangeAspect="1" noMove="1" noResize="1"/>
          </p:cNvGrpSpPr>
          <p:nvPr/>
        </p:nvGrpSpPr>
        <p:grpSpPr bwMode="auto">
          <a:xfrm>
            <a:off x="11096450" y="13393"/>
            <a:ext cx="494218" cy="6814823"/>
            <a:chOff x="11096450" y="13393"/>
            <a:chExt cx="494218" cy="6814823"/>
          </a:xfrm>
          <a:solidFill>
            <a:schemeClr val="bg2">
              <a:lumMod val="90000"/>
            </a:schemeClr>
          </a:solidFill>
        </p:grpSpPr>
        <p:sp>
          <p:nvSpPr>
            <p:cNvPr id="1028" name="Freeform 8"/>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29" name="Freeform 10"/>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0" name="Freeform 15"/>
            <p:cNvSpPr/>
            <p:nvPr/>
          </p:nvSpPr>
          <p:spPr bwMode="auto">
            <a:xfrm rot="5400000">
              <a:off x="11478964" y="592010"/>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1" name="Freeform 18"/>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2" name="Freeform 19"/>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3" name="Freeform 20"/>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4" name="Freeform 22"/>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5" name="Freeform 23"/>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6" name="Freeform 26"/>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7" name="Freeform 27"/>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8" name="Freeform 28"/>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9" name="Freeform 30"/>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0" name="Freeform 43"/>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1" name="Freeform 51"/>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2" name="Freeform 52"/>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3" name="Freeform 53"/>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4" name="Freeform 54"/>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5" name="Freeform 55"/>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6" name="Freeform 56"/>
            <p:cNvSpPr/>
            <p:nvPr/>
          </p:nvSpPr>
          <p:spPr bwMode="auto">
            <a:xfrm rot="5400000">
              <a:off x="11101585" y="23353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7" name="Freeform 57"/>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8" name="Freeform 59"/>
            <p:cNvSpPr/>
            <p:nvPr/>
          </p:nvSpPr>
          <p:spPr bwMode="auto">
            <a:xfrm rot="5400000">
              <a:off x="11120625" y="25550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9" name="Freeform 60"/>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0" name="Freeform 61"/>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1" name="Freeform 5"/>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2" name="Freeform 6"/>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3" name="Freeform 7"/>
            <p:cNvSpPr/>
            <p:nvPr/>
          </p:nvSpPr>
          <p:spPr bwMode="auto">
            <a:xfrm rot="5400000">
              <a:off x="11371126"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4" name="Freeform 8"/>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5" name="Freeform 9"/>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6" name="Freeform 11"/>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7" name="Freeform 12"/>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8" name="Freeform 13"/>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9" name="Freeform 14"/>
            <p:cNvSpPr/>
            <p:nvPr/>
          </p:nvSpPr>
          <p:spPr bwMode="auto">
            <a:xfrm rot="5400000">
              <a:off x="11376729" y="3335596"/>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0" name="Freeform 16"/>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1" name="Freeform 17"/>
            <p:cNvSpPr/>
            <p:nvPr/>
          </p:nvSpPr>
          <p:spPr bwMode="auto">
            <a:xfrm rot="5400000">
              <a:off x="11395443" y="5347417"/>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2" name="Freeform 21"/>
            <p:cNvSpPr/>
            <p:nvPr/>
          </p:nvSpPr>
          <p:spPr bwMode="auto">
            <a:xfrm rot="5400000">
              <a:off x="11343433"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3" name="Freeform 25"/>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4" name="Freeform 29"/>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5" name="Freeform 31"/>
            <p:cNvSpPr/>
            <p:nvPr/>
          </p:nvSpPr>
          <p:spPr bwMode="auto">
            <a:xfrm rot="5400000">
              <a:off x="11356013" y="6183127"/>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6" name="Freeform 32"/>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7" name="Freeform 33"/>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8" name="Freeform 34"/>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9" name="Freeform 35"/>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0" name="Freeform 36"/>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1" name="Freeform 37"/>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2" name="Freeform 38"/>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3" name="Freeform 39"/>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4" name="Freeform 40"/>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5" name="Freeform 41"/>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6" name="Freeform 42"/>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7" name="Freeform 44"/>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8" name="Freeform 45"/>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9" name="Freeform 46"/>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0" name="Freeform 47"/>
            <p:cNvSpPr/>
            <p:nvPr/>
          </p:nvSpPr>
          <p:spPr bwMode="auto">
            <a:xfrm rot="5400000">
              <a:off x="11082841" y="3849727"/>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1" name="Freeform 48"/>
            <p:cNvSpPr/>
            <p:nvPr/>
          </p:nvSpPr>
          <p:spPr bwMode="auto">
            <a:xfrm rot="5400000">
              <a:off x="11078097"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2" name="Freeform 49"/>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3" name="Freeform 8"/>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4" name="Freeform 106"/>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grpSp>
      <p:sp useBgFill="1">
        <p:nvSpPr>
          <p:cNvPr id="1085" name="Rectangle 281"/>
          <p:cNvSpPr>
            <a:spLocks noGrp="1" noRot="1" noChangeAspect="1" noMove="1" noResize="1" noEditPoints="1" noAdjustHandles="1" noChangeArrowheads="1" noChangeShapeType="1" noTextEdit="1"/>
          </p:cNvSpPr>
          <p:nvPr/>
        </p:nvSpPr>
        <p:spPr bwMode="auto">
          <a:xfrm>
            <a:off x="0" y="0"/>
            <a:ext cx="12192000" cy="6858000"/>
          </a:xfrm>
          <a:prstGeom prst="rect">
            <a:avLst/>
          </a:prstGeom>
          <a:ln w="19050" cap="flat" cmpd="sng" algn="ctr">
            <a:solidFill>
              <a:schemeClr val="tx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6" name="Freeform 106"/>
          <p:cNvSpPr>
            <a:spLocks noGrp="1" noRot="1" noChangeAspect="1" noMove="1" noResize="1" noEditPoints="1" noAdjustHandles="1" noChangeArrowheads="1" noChangeShapeType="1" noTextEdit="1"/>
          </p:cNvSpPr>
          <p:nvPr/>
        </p:nvSpPr>
        <p:spPr bwMode="auto">
          <a:xfrm rot="16199998">
            <a:off x="10875247" y="71552"/>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7" name="Freeform 8"/>
          <p:cNvSpPr>
            <a:spLocks noGrp="1" noRot="1" noChangeAspect="1" noMove="1" noResize="1" noEditPoints="1" noAdjustHandles="1" noChangeArrowheads="1" noChangeShapeType="1" noTextEdit="1"/>
          </p:cNvSpPr>
          <p:nvPr/>
        </p:nvSpPr>
        <p:spPr bwMode="auto">
          <a:xfrm rot="16199998">
            <a:off x="11143682" y="8225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0" name="Rectangle 287"/>
          <p:cNvSpPr>
            <a:spLocks noGrp="1" noRot="1" noChangeAspect="1" noMove="1" noResize="1" noEditPoints="1" noAdjustHandles="1" noChangeArrowheads="1" noChangeShapeType="1" noTextEdit="1"/>
          </p:cNvSpPr>
          <p:nvPr/>
        </p:nvSpPr>
        <p:spPr bwMode="auto">
          <a:xfrm>
            <a:off x="11340264" y="0"/>
            <a:ext cx="845984"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1" name="Freeform 8"/>
          <p:cNvSpPr>
            <a:spLocks noGrp="1" noRot="1" noChangeAspect="1" noMove="1" noResize="1" noEditPoints="1" noAdjustHandles="1" noChangeArrowheads="1" noChangeShapeType="1" noTextEdit="1"/>
          </p:cNvSpPr>
          <p:nvPr/>
        </p:nvSpPr>
        <p:spPr bwMode="auto">
          <a:xfrm rot="5400000">
            <a:off x="11452407" y="615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2" name="Freeform 10"/>
          <p:cNvSpPr>
            <a:spLocks noGrp="1" noRot="1" noChangeAspect="1" noMove="1" noResize="1" noEditPoints="1" noAdjustHandles="1" noChangeArrowheads="1" noChangeShapeType="1" noTextEdit="1"/>
          </p:cNvSpPr>
          <p:nvPr/>
        </p:nvSpPr>
        <p:spPr bwMode="auto">
          <a:xfrm rot="5400000">
            <a:off x="11785588"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3" name="Freeform 25"/>
          <p:cNvSpPr>
            <a:spLocks noGrp="1" noRot="1" noChangeAspect="1" noMove="1" noResize="1" noEditPoints="1" noAdjustHandles="1" noChangeArrowheads="1" noChangeShapeType="1" noTextEdit="1"/>
          </p:cNvSpPr>
          <p:nvPr/>
        </p:nvSpPr>
        <p:spPr bwMode="auto">
          <a:xfrm rot="16199998">
            <a:off x="10924052" y="371289"/>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8" name="Freeform 49"/>
          <p:cNvSpPr>
            <a:spLocks noGrp="1" noRot="1" noChangeAspect="1" noMove="1" noResize="1" noEditPoints="1" noAdjustHandles="1" noChangeArrowheads="1" noChangeShapeType="1" noTextEdit="1"/>
          </p:cNvSpPr>
          <p:nvPr/>
        </p:nvSpPr>
        <p:spPr bwMode="auto">
          <a:xfrm rot="16199998">
            <a:off x="11178524" y="299437"/>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9" name="Freeform 59"/>
          <p:cNvSpPr>
            <a:spLocks noGrp="1" noRot="1" noChangeAspect="1" noMove="1" noResize="1" noEditPoints="1" noAdjustHandles="1" noChangeArrowheads="1" noChangeShapeType="1" noTextEdit="1"/>
          </p:cNvSpPr>
          <p:nvPr/>
        </p:nvSpPr>
        <p:spPr bwMode="auto">
          <a:xfrm rot="5400000">
            <a:off x="11431179" y="25550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0" name="Freeform 52"/>
          <p:cNvSpPr>
            <a:spLocks noGrp="1" noRot="1" noChangeAspect="1" noMove="1" noResize="1" noEditPoints="1" noAdjustHandles="1" noChangeArrowheads="1" noChangeShapeType="1" noTextEdit="1"/>
          </p:cNvSpPr>
          <p:nvPr/>
        </p:nvSpPr>
        <p:spPr bwMode="auto">
          <a:xfrm rot="5400000">
            <a:off x="11474639"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1" name="Freeform 18"/>
          <p:cNvSpPr>
            <a:spLocks noGrp="1" noRot="1" noChangeAspect="1" noMove="1" noResize="1" noEditPoints="1" noAdjustHandles="1" noChangeArrowheads="1" noChangeShapeType="1" noTextEdit="1"/>
          </p:cNvSpPr>
          <p:nvPr/>
        </p:nvSpPr>
        <p:spPr bwMode="auto">
          <a:xfrm rot="5400000">
            <a:off x="11792932"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2" name="Freeform 31"/>
          <p:cNvSpPr>
            <a:spLocks noGrp="1" noRot="1" noChangeAspect="1" noMove="1" noResize="1" noEditPoints="1" noAdjustHandles="1" noChangeArrowheads="1" noChangeShapeType="1" noTextEdit="1"/>
          </p:cNvSpPr>
          <p:nvPr/>
        </p:nvSpPr>
        <p:spPr bwMode="auto">
          <a:xfrm rot="16199998">
            <a:off x="10895678" y="633212"/>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3" name="Freeform 41"/>
          <p:cNvSpPr>
            <a:spLocks noGrp="1" noRot="1" noChangeAspect="1" noMove="1" noResize="1" noEditPoints="1" noAdjustHandles="1" noChangeArrowheads="1" noChangeShapeType="1" noTextEdit="1"/>
          </p:cNvSpPr>
          <p:nvPr/>
        </p:nvSpPr>
        <p:spPr bwMode="auto">
          <a:xfrm rot="16199998">
            <a:off x="11132569" y="531916"/>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4" name="Freeform 54"/>
          <p:cNvSpPr>
            <a:spLocks noGrp="1" noRot="1" noChangeAspect="1" noMove="1" noResize="1" noEditPoints="1" noAdjustHandles="1" noChangeArrowheads="1" noChangeShapeType="1" noTextEdit="1"/>
          </p:cNvSpPr>
          <p:nvPr/>
        </p:nvSpPr>
        <p:spPr bwMode="auto">
          <a:xfrm rot="5400000">
            <a:off x="11451567"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5" name="Freeform 15"/>
          <p:cNvSpPr>
            <a:spLocks noGrp="1" noRot="1" noChangeAspect="1" noMove="1" noResize="1" noEditPoints="1" noAdjustHandles="1" noChangeArrowheads="1" noChangeShapeType="1" noTextEdit="1"/>
          </p:cNvSpPr>
          <p:nvPr/>
        </p:nvSpPr>
        <p:spPr bwMode="auto">
          <a:xfrm rot="5400000">
            <a:off x="11789518" y="592010"/>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6" name="Freeform 36"/>
          <p:cNvSpPr>
            <a:spLocks noGrp="1" noRot="1" noChangeAspect="1" noMove="1" noResize="1" noEditPoints="1" noAdjustHandles="1" noChangeArrowheads="1" noChangeShapeType="1" noTextEdit="1"/>
          </p:cNvSpPr>
          <p:nvPr/>
        </p:nvSpPr>
        <p:spPr bwMode="auto">
          <a:xfrm rot="16199998">
            <a:off x="11132569" y="739444"/>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7" name="Freeform 29"/>
          <p:cNvSpPr>
            <a:spLocks noGrp="1" noRot="1" noChangeAspect="1" noMove="1" noResize="1" noEditPoints="1" noAdjustHandles="1" noChangeArrowheads="1" noChangeShapeType="1" noTextEdit="1"/>
          </p:cNvSpPr>
          <p:nvPr/>
        </p:nvSpPr>
        <p:spPr bwMode="auto">
          <a:xfrm rot="16199998">
            <a:off x="10939780" y="870916"/>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8" name="Freeform 45"/>
          <p:cNvSpPr>
            <a:spLocks noGrp="1" noRot="1" noChangeAspect="1" noMove="1" noResize="1" noEditPoints="1" noAdjustHandles="1" noChangeArrowheads="1" noChangeShapeType="1" noTextEdit="1"/>
          </p:cNvSpPr>
          <p:nvPr/>
        </p:nvSpPr>
        <p:spPr bwMode="auto">
          <a:xfrm rot="16199998">
            <a:off x="11162762" y="949465"/>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9" name="Freeform 43"/>
          <p:cNvSpPr>
            <a:spLocks noGrp="1" noRot="1" noChangeAspect="1" noMove="1" noResize="1" noEditPoints="1" noAdjustHandles="1" noChangeArrowheads="1" noChangeShapeType="1" noTextEdit="1"/>
          </p:cNvSpPr>
          <p:nvPr/>
        </p:nvSpPr>
        <p:spPr bwMode="auto">
          <a:xfrm rot="5400000">
            <a:off x="11504665"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0" name="Freeform 23"/>
          <p:cNvSpPr>
            <a:spLocks noGrp="1" noRot="1" noChangeAspect="1" noMove="1" noResize="1" noEditPoints="1" noAdjustHandles="1" noChangeArrowheads="1" noChangeShapeType="1" noTextEdit="1"/>
          </p:cNvSpPr>
          <p:nvPr/>
        </p:nvSpPr>
        <p:spPr bwMode="auto">
          <a:xfrm rot="5400000">
            <a:off x="11750639"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1" name="Freeform 51"/>
          <p:cNvSpPr>
            <a:spLocks noGrp="1" noRot="1" noChangeAspect="1" noMove="1" noResize="1" noEditPoints="1" noAdjustHandles="1" noChangeArrowheads="1" noChangeShapeType="1" noTextEdit="1"/>
          </p:cNvSpPr>
          <p:nvPr/>
        </p:nvSpPr>
        <p:spPr bwMode="auto">
          <a:xfrm rot="5400000">
            <a:off x="11477634"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2" name="Freeform 22"/>
          <p:cNvSpPr>
            <a:spLocks noGrp="1" noRot="1" noChangeAspect="1" noMove="1" noResize="1" noEditPoints="1" noAdjustHandles="1" noChangeArrowheads="1" noChangeShapeType="1" noTextEdit="1"/>
          </p:cNvSpPr>
          <p:nvPr/>
        </p:nvSpPr>
        <p:spPr bwMode="auto">
          <a:xfrm rot="5400000">
            <a:off x="11736952"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3" name="Freeform 30"/>
          <p:cNvSpPr>
            <a:spLocks noGrp="1" noRot="1" noChangeAspect="1" noMove="1" noResize="1" noEditPoints="1" noAdjustHandles="1" noChangeArrowheads="1" noChangeShapeType="1" noTextEdit="1"/>
          </p:cNvSpPr>
          <p:nvPr/>
        </p:nvSpPr>
        <p:spPr bwMode="auto">
          <a:xfrm rot="5400000">
            <a:off x="11790673"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4" name="Freeform 21"/>
          <p:cNvSpPr>
            <a:spLocks noGrp="1" noRot="1" noChangeAspect="1" noMove="1" noResize="1" noEditPoints="1" noAdjustHandles="1" noChangeArrowheads="1" noChangeShapeType="1" noTextEdit="1"/>
          </p:cNvSpPr>
          <p:nvPr/>
        </p:nvSpPr>
        <p:spPr bwMode="auto">
          <a:xfrm rot="16199998">
            <a:off x="10898509" y="1127575"/>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5" name="Freeform 42"/>
          <p:cNvSpPr>
            <a:spLocks noGrp="1" noRot="1" noChangeAspect="1" noMove="1" noResize="1" noEditPoints="1" noAdjustHandles="1" noChangeArrowheads="1" noChangeShapeType="1" noTextEdit="1"/>
          </p:cNvSpPr>
          <p:nvPr/>
        </p:nvSpPr>
        <p:spPr bwMode="auto">
          <a:xfrm rot="16199998">
            <a:off x="11144401" y="1195132"/>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6" name="Freeform 53"/>
          <p:cNvSpPr>
            <a:spLocks noGrp="1" noRot="1" noChangeAspect="1" noMove="1" noResize="1" noEditPoints="1" noAdjustHandles="1" noChangeArrowheads="1" noChangeShapeType="1" noTextEdit="1"/>
          </p:cNvSpPr>
          <p:nvPr/>
        </p:nvSpPr>
        <p:spPr bwMode="auto">
          <a:xfrm rot="5400000">
            <a:off x="11465720"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7" name="Freeform 26"/>
          <p:cNvSpPr>
            <a:spLocks noGrp="1" noRot="1" noChangeAspect="1" noMove="1" noResize="1" noEditPoints="1" noAdjustHandles="1" noChangeArrowheads="1" noChangeShapeType="1" noTextEdit="1"/>
          </p:cNvSpPr>
          <p:nvPr/>
        </p:nvSpPr>
        <p:spPr bwMode="auto">
          <a:xfrm rot="5400000">
            <a:off x="11737863"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8" name="Freeform 17"/>
          <p:cNvSpPr>
            <a:spLocks noGrp="1" noRot="1" noChangeAspect="1" noMove="1" noResize="1" noEditPoints="1" noAdjustHandles="1" noChangeArrowheads="1" noChangeShapeType="1" noTextEdit="1"/>
          </p:cNvSpPr>
          <p:nvPr/>
        </p:nvSpPr>
        <p:spPr bwMode="auto">
          <a:xfrm rot="16199998">
            <a:off x="10892580" y="1472186"/>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9" name="Freeform 34"/>
          <p:cNvSpPr>
            <a:spLocks noGrp="1" noRot="1" noChangeAspect="1" noMove="1" noResize="1" noEditPoints="1" noAdjustHandles="1" noChangeArrowheads="1" noChangeShapeType="1" noTextEdit="1"/>
          </p:cNvSpPr>
          <p:nvPr/>
        </p:nvSpPr>
        <p:spPr bwMode="auto">
          <a:xfrm rot="16199998">
            <a:off x="11110106" y="1420101"/>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0" name="Freeform 55"/>
          <p:cNvSpPr>
            <a:spLocks noGrp="1" noRot="1" noChangeAspect="1" noMove="1" noResize="1" noEditPoints="1" noAdjustHandles="1" noChangeArrowheads="1" noChangeShapeType="1" noTextEdit="1"/>
          </p:cNvSpPr>
          <p:nvPr/>
        </p:nvSpPr>
        <p:spPr bwMode="auto">
          <a:xfrm rot="5400000">
            <a:off x="11465580"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1" name="Freeform 28"/>
          <p:cNvSpPr>
            <a:spLocks noGrp="1" noRot="1" noChangeAspect="1" noMove="1" noResize="1" noEditPoints="1" noAdjustHandles="1" noChangeArrowheads="1" noChangeShapeType="1" noTextEdit="1"/>
          </p:cNvSpPr>
          <p:nvPr/>
        </p:nvSpPr>
        <p:spPr bwMode="auto">
          <a:xfrm rot="5400000">
            <a:off x="11715423"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2" name="Freeform 6"/>
          <p:cNvSpPr>
            <a:spLocks noGrp="1" noRot="1" noChangeAspect="1" noMove="1" noResize="1" noEditPoints="1" noAdjustHandles="1" noChangeArrowheads="1" noChangeShapeType="1" noTextEdit="1"/>
          </p:cNvSpPr>
          <p:nvPr/>
        </p:nvSpPr>
        <p:spPr bwMode="auto">
          <a:xfrm rot="16199998">
            <a:off x="10867081" y="1713474"/>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3" name="Freeform 39"/>
          <p:cNvSpPr>
            <a:spLocks noGrp="1" noRot="1" noChangeAspect="1" noMove="1" noResize="1" noEditPoints="1" noAdjustHandles="1" noChangeArrowheads="1" noChangeShapeType="1" noTextEdit="1"/>
          </p:cNvSpPr>
          <p:nvPr/>
        </p:nvSpPr>
        <p:spPr bwMode="auto">
          <a:xfrm rot="16199998">
            <a:off x="11134318" y="166590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4" name="Freeform 57"/>
          <p:cNvSpPr>
            <a:spLocks noGrp="1" noRot="1" noChangeAspect="1" noMove="1" noResize="1" noEditPoints="1" noAdjustHandles="1" noChangeArrowheads="1" noChangeShapeType="1" noTextEdit="1"/>
          </p:cNvSpPr>
          <p:nvPr/>
        </p:nvSpPr>
        <p:spPr bwMode="auto">
          <a:xfrm rot="5400000">
            <a:off x="11451729"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5" name="Freeform 60"/>
          <p:cNvSpPr>
            <a:spLocks noGrp="1" noRot="1" noChangeAspect="1" noMove="1" noResize="1" noEditPoints="1" noAdjustHandles="1" noChangeArrowheads="1" noChangeShapeType="1" noTextEdit="1"/>
          </p:cNvSpPr>
          <p:nvPr/>
        </p:nvSpPr>
        <p:spPr bwMode="auto">
          <a:xfrm rot="5400000">
            <a:off x="11426410"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6" name="Freeform 27"/>
          <p:cNvSpPr>
            <a:spLocks noGrp="1" noRot="1" noChangeAspect="1" noMove="1" noResize="1" noEditPoints="1" noAdjustHandles="1" noChangeArrowheads="1" noChangeShapeType="1" noTextEdit="1"/>
          </p:cNvSpPr>
          <p:nvPr/>
        </p:nvSpPr>
        <p:spPr bwMode="auto">
          <a:xfrm rot="5400000">
            <a:off x="11718024"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7" name="Freeform 38"/>
          <p:cNvSpPr>
            <a:spLocks noGrp="1" noRot="1" noChangeAspect="1" noMove="1" noResize="1" noEditPoints="1" noAdjustHandles="1" noChangeArrowheads="1" noChangeShapeType="1" noTextEdit="1"/>
          </p:cNvSpPr>
          <p:nvPr/>
        </p:nvSpPr>
        <p:spPr bwMode="auto">
          <a:xfrm rot="16199998">
            <a:off x="11129971" y="191926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8" name="Freeform 8"/>
          <p:cNvSpPr>
            <a:spLocks noGrp="1" noRot="1" noChangeAspect="1" noMove="1" noResize="1" noEditPoints="1" noAdjustHandles="1" noChangeArrowheads="1" noChangeShapeType="1" noTextEdit="1"/>
          </p:cNvSpPr>
          <p:nvPr/>
        </p:nvSpPr>
        <p:spPr bwMode="auto">
          <a:xfrm rot="16199998">
            <a:off x="10850342" y="206495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9" name="Freeform 19"/>
          <p:cNvSpPr>
            <a:spLocks noGrp="1" noRot="1" noChangeAspect="1" noMove="1" noResize="1" noEditPoints="1" noAdjustHandles="1" noChangeArrowheads="1" noChangeShapeType="1" noTextEdit="1"/>
          </p:cNvSpPr>
          <p:nvPr/>
        </p:nvSpPr>
        <p:spPr bwMode="auto">
          <a:xfrm rot="5400000">
            <a:off x="11718268"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0" name="Freeform 35"/>
          <p:cNvSpPr>
            <a:spLocks noGrp="1" noRot="1" noChangeAspect="1" noMove="1" noResize="1" noEditPoints="1" noAdjustHandles="1" noChangeArrowheads="1" noChangeShapeType="1" noTextEdit="1"/>
          </p:cNvSpPr>
          <p:nvPr/>
        </p:nvSpPr>
        <p:spPr bwMode="auto">
          <a:xfrm rot="16199998">
            <a:off x="11117998" y="2208382"/>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1" name="Freeform 61"/>
          <p:cNvSpPr>
            <a:spLocks noGrp="1" noRot="1" noChangeAspect="1" noMove="1" noResize="1" noEditPoints="1" noAdjustHandles="1" noChangeArrowheads="1" noChangeShapeType="1" noTextEdit="1"/>
          </p:cNvSpPr>
          <p:nvPr/>
        </p:nvSpPr>
        <p:spPr bwMode="auto">
          <a:xfrm rot="5400000">
            <a:off x="11392707"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2" name="Freeform 9"/>
          <p:cNvSpPr>
            <a:spLocks noGrp="1" noRot="1" noChangeAspect="1" noMove="1" noResize="1" noEditPoints="1" noAdjustHandles="1" noChangeArrowheads="1" noChangeShapeType="1" noTextEdit="1"/>
          </p:cNvSpPr>
          <p:nvPr/>
        </p:nvSpPr>
        <p:spPr bwMode="auto">
          <a:xfrm rot="16199998">
            <a:off x="10851951" y="2345425"/>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3" name="Freeform 56"/>
          <p:cNvSpPr>
            <a:spLocks noGrp="1" noRot="1" noChangeAspect="1" noMove="1" noResize="1" noEditPoints="1" noAdjustHandles="1" noChangeArrowheads="1" noChangeShapeType="1" noTextEdit="1"/>
          </p:cNvSpPr>
          <p:nvPr/>
        </p:nvSpPr>
        <p:spPr bwMode="auto">
          <a:xfrm rot="5400000">
            <a:off x="11440894" y="23353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4" name="Freeform 20"/>
          <p:cNvSpPr>
            <a:spLocks noGrp="1" noRot="1" noChangeAspect="1" noMove="1" noResize="1" noEditPoints="1" noAdjustHandles="1" noChangeArrowheads="1" noChangeShapeType="1" noTextEdit="1"/>
          </p:cNvSpPr>
          <p:nvPr/>
        </p:nvSpPr>
        <p:spPr bwMode="auto">
          <a:xfrm rot="5400000">
            <a:off x="11725183"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5" name="Freeform 33"/>
          <p:cNvSpPr>
            <a:spLocks noGrp="1" noRot="1" noChangeAspect="1" noMove="1" noResize="1" noEditPoints="1" noAdjustHandles="1" noChangeArrowheads="1" noChangeShapeType="1" noTextEdit="1"/>
          </p:cNvSpPr>
          <p:nvPr/>
        </p:nvSpPr>
        <p:spPr bwMode="auto">
          <a:xfrm rot="16199998">
            <a:off x="11097198" y="242640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6" name="Freeform 11"/>
          <p:cNvSpPr>
            <a:spLocks noGrp="1" noRot="1" noChangeAspect="1" noMove="1" noResize="1" noEditPoints="1" noAdjustHandles="1" noChangeArrowheads="1" noChangeShapeType="1" noTextEdit="1"/>
          </p:cNvSpPr>
          <p:nvPr/>
        </p:nvSpPr>
        <p:spPr bwMode="auto">
          <a:xfrm rot="16199998">
            <a:off x="10869436" y="259196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7" name="Freeform 40"/>
          <p:cNvSpPr>
            <a:spLocks noGrp="1" noRot="1" noChangeAspect="1" noMove="1" noResize="1" noEditPoints="1" noAdjustHandles="1" noChangeArrowheads="1" noChangeShapeType="1" noTextEdit="1"/>
          </p:cNvSpPr>
          <p:nvPr/>
        </p:nvSpPr>
        <p:spPr bwMode="auto">
          <a:xfrm rot="5400000">
            <a:off x="11422891"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8" name="Freeform 7"/>
          <p:cNvSpPr>
            <a:spLocks noGrp="1" noRot="1" noChangeAspect="1" noMove="1" noResize="1" noEditPoints="1" noAdjustHandles="1" noChangeArrowheads="1" noChangeShapeType="1" noTextEdit="1"/>
          </p:cNvSpPr>
          <p:nvPr/>
        </p:nvSpPr>
        <p:spPr bwMode="auto">
          <a:xfrm rot="5400000">
            <a:off x="11681681"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9" name="Freeform 44"/>
          <p:cNvSpPr>
            <a:spLocks noGrp="1" noRot="1" noChangeAspect="1" noMove="1" noResize="1" noEditPoints="1" noAdjustHandles="1" noChangeArrowheads="1" noChangeShapeType="1" noTextEdit="1"/>
          </p:cNvSpPr>
          <p:nvPr/>
        </p:nvSpPr>
        <p:spPr bwMode="auto">
          <a:xfrm rot="16199998">
            <a:off x="11153903" y="2723245"/>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0" name="Freeform 46"/>
          <p:cNvSpPr>
            <a:spLocks noGrp="1" noRot="1" noChangeAspect="1" noMove="1" noResize="1" noEditPoints="1" noAdjustHandles="1" noChangeArrowheads="1" noChangeShapeType="1" noTextEdit="1"/>
          </p:cNvSpPr>
          <p:nvPr/>
        </p:nvSpPr>
        <p:spPr bwMode="auto">
          <a:xfrm rot="5400000">
            <a:off x="11435250"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1" name="Freeform 5"/>
          <p:cNvSpPr>
            <a:spLocks noGrp="1" noRot="1" noChangeAspect="1" noMove="1" noResize="1" noEditPoints="1" noAdjustHandles="1" noChangeArrowheads="1" noChangeShapeType="1" noTextEdit="1"/>
          </p:cNvSpPr>
          <p:nvPr/>
        </p:nvSpPr>
        <p:spPr bwMode="auto">
          <a:xfrm rot="5400000">
            <a:off x="11721378" y="2718803"/>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2" name="Freeform 16"/>
          <p:cNvSpPr>
            <a:spLocks noGrp="1" noRot="1" noChangeAspect="1" noMove="1" noResize="1" noEditPoints="1" noAdjustHandles="1" noChangeArrowheads="1" noChangeShapeType="1" noTextEdit="1"/>
          </p:cNvSpPr>
          <p:nvPr/>
        </p:nvSpPr>
        <p:spPr bwMode="auto">
          <a:xfrm rot="16199998">
            <a:off x="10878821" y="28571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3" name="Freeform 47"/>
          <p:cNvSpPr>
            <a:spLocks noGrp="1" noRot="1" noChangeAspect="1" noMove="1" noResize="1" noEditPoints="1" noAdjustHandles="1" noChangeArrowheads="1" noChangeShapeType="1" noTextEdit="1"/>
          </p:cNvSpPr>
          <p:nvPr/>
        </p:nvSpPr>
        <p:spPr bwMode="auto">
          <a:xfrm rot="16199998">
            <a:off x="11152012" y="2960899"/>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4" name="Freeform 37"/>
          <p:cNvSpPr>
            <a:spLocks noGrp="1" noRot="1" noChangeAspect="1" noMove="1" noResize="1" noEditPoints="1" noAdjustHandles="1" noChangeArrowheads="1" noChangeShapeType="1" noTextEdit="1"/>
          </p:cNvSpPr>
          <p:nvPr/>
        </p:nvSpPr>
        <p:spPr bwMode="auto">
          <a:xfrm rot="5400000">
            <a:off x="11428150"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5" name="Freeform 13"/>
          <p:cNvSpPr>
            <a:spLocks noGrp="1" noRot="1" noChangeAspect="1" noMove="1" noResize="1" noEditPoints="1" noAdjustHandles="1" noChangeArrowheads="1" noChangeShapeType="1" noTextEdit="1"/>
          </p:cNvSpPr>
          <p:nvPr/>
        </p:nvSpPr>
        <p:spPr bwMode="auto">
          <a:xfrm rot="5400000">
            <a:off x="11728340" y="2975554"/>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6" name="Freeform 12"/>
          <p:cNvSpPr>
            <a:spLocks noGrp="1" noRot="1" noChangeAspect="1" noMove="1" noResize="1" noEditPoints="1" noAdjustHandles="1" noChangeArrowheads="1" noChangeShapeType="1" noTextEdit="1"/>
          </p:cNvSpPr>
          <p:nvPr/>
        </p:nvSpPr>
        <p:spPr bwMode="auto">
          <a:xfrm rot="16199998">
            <a:off x="10866523" y="3115665"/>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7" name="Freeform 48"/>
          <p:cNvSpPr>
            <a:spLocks noGrp="1" noRot="1" noChangeAspect="1" noMove="1" noResize="1" noEditPoints="1" noAdjustHandles="1" noChangeArrowheads="1" noChangeShapeType="1" noTextEdit="1"/>
          </p:cNvSpPr>
          <p:nvPr/>
        </p:nvSpPr>
        <p:spPr bwMode="auto">
          <a:xfrm rot="16199998">
            <a:off x="11170934" y="3193554"/>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6" name="Freeform 32"/>
          <p:cNvSpPr>
            <a:spLocks noGrp="1" noRot="1" noChangeAspect="1" noMove="1" noResize="1" noEditPoints="1" noAdjustHandles="1" noChangeArrowheads="1" noChangeShapeType="1" noTextEdit="1"/>
          </p:cNvSpPr>
          <p:nvPr/>
        </p:nvSpPr>
        <p:spPr bwMode="auto">
          <a:xfrm rot="5400000">
            <a:off x="11414752"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7" name="Freeform 51"/>
          <p:cNvSpPr>
            <a:spLocks noGrp="1" noRot="1" noChangeAspect="1" noMove="1" noResize="1" noEditPoints="1" noAdjustHandles="1" noChangeArrowheads="1" noChangeShapeType="1" noTextEdit="1"/>
          </p:cNvSpPr>
          <p:nvPr/>
        </p:nvSpPr>
        <p:spPr bwMode="auto">
          <a:xfrm rot="16199998">
            <a:off x="11716921" y="3206332"/>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8" name="Freeform 14"/>
          <p:cNvSpPr>
            <a:spLocks noGrp="1" noRot="1" noChangeAspect="1" noMove="1" noResize="1" noEditPoints="1" noAdjustHandles="1" noChangeArrowheads="1" noChangeShapeType="1" noTextEdit="1"/>
          </p:cNvSpPr>
          <p:nvPr/>
        </p:nvSpPr>
        <p:spPr bwMode="auto">
          <a:xfrm rot="16199998">
            <a:off x="10871418" y="3468502"/>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9" name="Freeform 14"/>
          <p:cNvSpPr>
            <a:spLocks noGrp="1" noRot="1" noChangeAspect="1" noMove="1" noResize="1" noEditPoints="1" noAdjustHandles="1" noChangeArrowheads="1" noChangeShapeType="1" noTextEdit="1"/>
          </p:cNvSpPr>
          <p:nvPr/>
        </p:nvSpPr>
        <p:spPr bwMode="auto">
          <a:xfrm rot="5400000">
            <a:off x="11687487" y="3338455"/>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0" name="Freeform 32"/>
          <p:cNvSpPr>
            <a:spLocks noGrp="1" noRot="1" noChangeAspect="1" noMove="1" noResize="1" noEditPoints="1" noAdjustHandles="1" noChangeArrowheads="1" noChangeShapeType="1" noTextEdit="1"/>
          </p:cNvSpPr>
          <p:nvPr/>
        </p:nvSpPr>
        <p:spPr bwMode="auto">
          <a:xfrm rot="16199998">
            <a:off x="11134201" y="3486703"/>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1" name="Freeform 13"/>
          <p:cNvSpPr>
            <a:spLocks noGrp="1" noRot="1" noChangeAspect="1" noMove="1" noResize="1" noEditPoints="1" noAdjustHandles="1" noChangeArrowheads="1" noChangeShapeType="1" noTextEdit="1"/>
          </p:cNvSpPr>
          <p:nvPr/>
        </p:nvSpPr>
        <p:spPr bwMode="auto">
          <a:xfrm rot="16199998">
            <a:off x="10840106" y="3744553"/>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2" name="Freeform 37"/>
          <p:cNvSpPr>
            <a:spLocks noGrp="1" noRot="1" noChangeAspect="1" noMove="1" noResize="1" noEditPoints="1" noAdjustHandles="1" noChangeArrowheads="1" noChangeShapeType="1" noTextEdit="1"/>
          </p:cNvSpPr>
          <p:nvPr/>
        </p:nvSpPr>
        <p:spPr bwMode="auto">
          <a:xfrm rot="16199998">
            <a:off x="11150046" y="3707138"/>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3" name="Freeform 48"/>
          <p:cNvSpPr>
            <a:spLocks noGrp="1" noRot="1" noChangeAspect="1" noMove="1" noResize="1" noEditPoints="1" noAdjustHandles="1" noChangeArrowheads="1" noChangeShapeType="1" noTextEdit="1"/>
          </p:cNvSpPr>
          <p:nvPr/>
        </p:nvSpPr>
        <p:spPr bwMode="auto">
          <a:xfrm rot="5400000">
            <a:off x="11388652"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4" name="Freeform 40"/>
          <p:cNvSpPr>
            <a:spLocks noGrp="1" noRot="1" noChangeAspect="1" noMove="1" noResize="1" noEditPoints="1" noAdjustHandles="1" noChangeArrowheads="1" noChangeShapeType="1" noTextEdit="1"/>
          </p:cNvSpPr>
          <p:nvPr/>
        </p:nvSpPr>
        <p:spPr bwMode="auto">
          <a:xfrm rot="16199998">
            <a:off x="11745958" y="3507142"/>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5" name="Freeform 47"/>
          <p:cNvSpPr>
            <a:spLocks noGrp="1" noRot="1" noChangeAspect="1" noMove="1" noResize="1" noEditPoints="1" noAdjustHandles="1" noChangeArrowheads="1" noChangeShapeType="1" noTextEdit="1"/>
          </p:cNvSpPr>
          <p:nvPr/>
        </p:nvSpPr>
        <p:spPr bwMode="auto">
          <a:xfrm rot="5400000">
            <a:off x="11393395" y="3849727"/>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6" name="Freeform 12"/>
          <p:cNvSpPr>
            <a:spLocks noGrp="1" noRot="1" noChangeAspect="1" noMove="1" noResize="1" noEditPoints="1" noAdjustHandles="1" noChangeArrowheads="1" noChangeShapeType="1" noTextEdit="1"/>
          </p:cNvSpPr>
          <p:nvPr/>
        </p:nvSpPr>
        <p:spPr bwMode="auto">
          <a:xfrm rot="5400000">
            <a:off x="11674069" y="3739001"/>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7" name="Freeform 5"/>
          <p:cNvSpPr>
            <a:spLocks noGrp="1" noRot="1" noChangeAspect="1" noMove="1" noResize="1" noEditPoints="1" noAdjustHandles="1" noChangeArrowheads="1" noChangeShapeType="1" noTextEdit="1"/>
          </p:cNvSpPr>
          <p:nvPr/>
        </p:nvSpPr>
        <p:spPr bwMode="auto">
          <a:xfrm rot="16199998">
            <a:off x="10882697" y="4063804"/>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8" name="Freeform 46"/>
          <p:cNvSpPr>
            <a:spLocks noGrp="1" noRot="1" noChangeAspect="1" noMove="1" noResize="1" noEditPoints="1" noAdjustHandles="1" noChangeArrowheads="1" noChangeShapeType="1" noTextEdit="1"/>
          </p:cNvSpPr>
          <p:nvPr/>
        </p:nvSpPr>
        <p:spPr bwMode="auto">
          <a:xfrm rot="16199998">
            <a:off x="11136742" y="397658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9" name="Freeform 16"/>
          <p:cNvSpPr>
            <a:spLocks noGrp="1" noRot="1" noChangeAspect="1" noMove="1" noResize="1" noEditPoints="1" noAdjustHandles="1" noChangeArrowheads="1" noChangeShapeType="1" noTextEdit="1"/>
          </p:cNvSpPr>
          <p:nvPr/>
        </p:nvSpPr>
        <p:spPr bwMode="auto">
          <a:xfrm rot="5400000">
            <a:off x="11671018"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0" name="Freeform 44"/>
          <p:cNvSpPr>
            <a:spLocks noGrp="1" noRot="1" noChangeAspect="1" noMove="1" noResize="1" noEditPoints="1" noAdjustHandles="1" noChangeArrowheads="1" noChangeShapeType="1" noTextEdit="1"/>
          </p:cNvSpPr>
          <p:nvPr/>
        </p:nvSpPr>
        <p:spPr bwMode="auto">
          <a:xfrm rot="5400000">
            <a:off x="11408342"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1" name="Freeform 7"/>
          <p:cNvSpPr>
            <a:spLocks noGrp="1" noRot="1" noChangeAspect="1" noMove="1" noResize="1" noEditPoints="1" noAdjustHandles="1" noChangeArrowheads="1" noChangeShapeType="1" noTextEdit="1"/>
          </p:cNvSpPr>
          <p:nvPr/>
        </p:nvSpPr>
        <p:spPr bwMode="auto">
          <a:xfrm rot="16199998">
            <a:off x="10873474" y="4257466"/>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2" name="Freeform 11"/>
          <p:cNvSpPr>
            <a:spLocks noGrp="1" noRot="1" noChangeAspect="1" noMove="1" noResize="1" noEditPoints="1" noAdjustHandles="1" noChangeArrowheads="1" noChangeShapeType="1" noTextEdit="1"/>
          </p:cNvSpPr>
          <p:nvPr/>
        </p:nvSpPr>
        <p:spPr bwMode="auto">
          <a:xfrm rot="5400000">
            <a:off x="11680402"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3" name="Freeform 56"/>
          <p:cNvSpPr>
            <a:spLocks noGrp="1" noRot="1" noChangeAspect="1" noMove="1" noResize="1" noEditPoints="1" noAdjustHandles="1" noChangeArrowheads="1" noChangeShapeType="1" noTextEdit="1"/>
          </p:cNvSpPr>
          <p:nvPr/>
        </p:nvSpPr>
        <p:spPr bwMode="auto">
          <a:xfrm rot="16199998">
            <a:off x="11162482" y="43474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4" name="Freeform 33"/>
          <p:cNvSpPr>
            <a:spLocks noGrp="1" noRot="1" noChangeAspect="1" noMove="1" noResize="1" noEditPoints="1" noAdjustHandles="1" noChangeArrowheads="1" noChangeShapeType="1" noTextEdit="1"/>
          </p:cNvSpPr>
          <p:nvPr/>
        </p:nvSpPr>
        <p:spPr bwMode="auto">
          <a:xfrm rot="5400000">
            <a:off x="11444665"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5" name="Freeform 20"/>
          <p:cNvSpPr>
            <a:spLocks noGrp="1" noRot="1" noChangeAspect="1" noMove="1" noResize="1" noEditPoints="1" noAdjustHandles="1" noChangeArrowheads="1" noChangeShapeType="1" noTextEdit="1"/>
          </p:cNvSpPr>
          <p:nvPr/>
        </p:nvSpPr>
        <p:spPr bwMode="auto">
          <a:xfrm rot="16199998">
            <a:off x="10839720" y="4538206"/>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6" name="Freeform 9"/>
          <p:cNvSpPr>
            <a:spLocks noGrp="1" noRot="1" noChangeAspect="1" noMove="1" noResize="1" noEditPoints="1" noAdjustHandles="1" noChangeArrowheads="1" noChangeShapeType="1" noTextEdit="1"/>
          </p:cNvSpPr>
          <p:nvPr/>
        </p:nvSpPr>
        <p:spPr bwMode="auto">
          <a:xfrm rot="5400000">
            <a:off x="11720040"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7" name="Freeform 61"/>
          <p:cNvSpPr>
            <a:spLocks noGrp="1" noRot="1" noChangeAspect="1" noMove="1" noResize="1" noEditPoints="1" noAdjustHandles="1" noChangeArrowheads="1" noChangeShapeType="1" noTextEdit="1"/>
          </p:cNvSpPr>
          <p:nvPr/>
        </p:nvSpPr>
        <p:spPr bwMode="auto">
          <a:xfrm rot="16199998">
            <a:off x="11163335" y="4598945"/>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8" name="Freeform 35"/>
          <p:cNvSpPr>
            <a:spLocks noGrp="1" noRot="1" noChangeAspect="1" noMove="1" noResize="1" noEditPoints="1" noAdjustHandles="1" noChangeArrowheads="1" noChangeShapeType="1" noTextEdit="1"/>
          </p:cNvSpPr>
          <p:nvPr/>
        </p:nvSpPr>
        <p:spPr bwMode="auto">
          <a:xfrm rot="5400000">
            <a:off x="11444247"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9" name="Freeform 19"/>
          <p:cNvSpPr>
            <a:spLocks noGrp="1" noRot="1" noChangeAspect="1" noMove="1" noResize="1" noEditPoints="1" noAdjustHandles="1" noChangeArrowheads="1" noChangeShapeType="1" noTextEdit="1"/>
          </p:cNvSpPr>
          <p:nvPr/>
        </p:nvSpPr>
        <p:spPr bwMode="auto">
          <a:xfrm rot="16199998">
            <a:off x="10850179" y="4797912"/>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0" name="Freeform 8"/>
          <p:cNvSpPr>
            <a:spLocks noGrp="1" noRot="1" noChangeAspect="1" noMove="1" noResize="1" noEditPoints="1" noAdjustHandles="1" noChangeArrowheads="1" noChangeShapeType="1" noTextEdit="1"/>
          </p:cNvSpPr>
          <p:nvPr/>
        </p:nvSpPr>
        <p:spPr bwMode="auto">
          <a:xfrm rot="5400000">
            <a:off x="11711903"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1" name="Freeform 38"/>
          <p:cNvSpPr>
            <a:spLocks noGrp="1" noRot="1" noChangeAspect="1" noMove="1" noResize="1" noEditPoints="1" noAdjustHandles="1" noChangeArrowheads="1" noChangeShapeType="1" noTextEdit="1"/>
          </p:cNvSpPr>
          <p:nvPr/>
        </p:nvSpPr>
        <p:spPr bwMode="auto">
          <a:xfrm rot="5400000">
            <a:off x="11416591" y="488938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2" name="Freeform 27"/>
          <p:cNvSpPr>
            <a:spLocks noGrp="1" noRot="1" noChangeAspect="1" noMove="1" noResize="1" noEditPoints="1" noAdjustHandles="1" noChangeArrowheads="1" noChangeShapeType="1" noTextEdit="1"/>
          </p:cNvSpPr>
          <p:nvPr/>
        </p:nvSpPr>
        <p:spPr bwMode="auto">
          <a:xfrm rot="16199998">
            <a:off x="10844221" y="5016682"/>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3" name="Freeform 60"/>
          <p:cNvSpPr>
            <a:spLocks noGrp="1" noRot="1" noChangeAspect="1" noMove="1" noResize="1" noEditPoints="1" noAdjustHandles="1" noChangeArrowheads="1" noChangeShapeType="1" noTextEdit="1"/>
          </p:cNvSpPr>
          <p:nvPr/>
        </p:nvSpPr>
        <p:spPr bwMode="auto">
          <a:xfrm rot="16199998">
            <a:off x="11135835" y="4916660"/>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4" name="Freeform 57"/>
          <p:cNvSpPr>
            <a:spLocks noGrp="1" noRot="1" noChangeAspect="1" noMove="1" noResize="1" noEditPoints="1" noAdjustHandles="1" noChangeArrowheads="1" noChangeShapeType="1" noTextEdit="1"/>
          </p:cNvSpPr>
          <p:nvPr/>
        </p:nvSpPr>
        <p:spPr bwMode="auto">
          <a:xfrm rot="16199998">
            <a:off x="11100768" y="5121973"/>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5" name="Freeform 39"/>
          <p:cNvSpPr>
            <a:spLocks noGrp="1" noRot="1" noChangeAspect="1" noMove="1" noResize="1" noEditPoints="1" noAdjustHandles="1" noChangeArrowheads="1" noChangeShapeType="1" noTextEdit="1"/>
          </p:cNvSpPr>
          <p:nvPr/>
        </p:nvSpPr>
        <p:spPr bwMode="auto">
          <a:xfrm rot="5400000">
            <a:off x="11398116" y="5093697"/>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6" name="Freeform 6"/>
          <p:cNvSpPr>
            <a:spLocks noGrp="1" noRot="1" noChangeAspect="1" noMove="1" noResize="1" noEditPoints="1" noAdjustHandles="1" noChangeArrowheads="1" noChangeShapeType="1" noTextEdit="1"/>
          </p:cNvSpPr>
          <p:nvPr/>
        </p:nvSpPr>
        <p:spPr bwMode="auto">
          <a:xfrm rot="5400000">
            <a:off x="11702254"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7" name="Freeform 28"/>
          <p:cNvSpPr>
            <a:spLocks noGrp="1" noRot="1" noChangeAspect="1" noMove="1" noResize="1" noEditPoints="1" noAdjustHandles="1" noChangeArrowheads="1" noChangeShapeType="1" noTextEdit="1"/>
          </p:cNvSpPr>
          <p:nvPr/>
        </p:nvSpPr>
        <p:spPr bwMode="auto">
          <a:xfrm rot="16199998">
            <a:off x="10850367" y="5284408"/>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8" name="Freeform 55"/>
          <p:cNvSpPr>
            <a:spLocks noGrp="1" noRot="1" noChangeAspect="1" noMove="1" noResize="1" noEditPoints="1" noAdjustHandles="1" noChangeArrowheads="1" noChangeShapeType="1" noTextEdit="1"/>
          </p:cNvSpPr>
          <p:nvPr/>
        </p:nvSpPr>
        <p:spPr bwMode="auto">
          <a:xfrm rot="16199998">
            <a:off x="11096665" y="5356199"/>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9" name="Freeform 34"/>
          <p:cNvSpPr>
            <a:spLocks noGrp="1" noRot="1" noChangeAspect="1" noMove="1" noResize="1" noEditPoints="1" noAdjustHandles="1" noChangeArrowheads="1" noChangeShapeType="1" noTextEdit="1"/>
          </p:cNvSpPr>
          <p:nvPr/>
        </p:nvSpPr>
        <p:spPr bwMode="auto">
          <a:xfrm rot="5400000">
            <a:off x="11448595"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0" name="Freeform 17"/>
          <p:cNvSpPr>
            <a:spLocks noGrp="1" noRot="1" noChangeAspect="1" noMove="1" noResize="1" noEditPoints="1" noAdjustHandles="1" noChangeArrowheads="1" noChangeShapeType="1" noTextEdit="1"/>
          </p:cNvSpPr>
          <p:nvPr/>
        </p:nvSpPr>
        <p:spPr bwMode="auto">
          <a:xfrm rot="5400000">
            <a:off x="11705997" y="5347417"/>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1" name="Freeform 26"/>
          <p:cNvSpPr>
            <a:spLocks noGrp="1" noRot="1" noChangeAspect="1" noMove="1" noResize="1" noEditPoints="1" noAdjustHandles="1" noChangeArrowheads="1" noChangeShapeType="1" noTextEdit="1"/>
          </p:cNvSpPr>
          <p:nvPr/>
        </p:nvSpPr>
        <p:spPr bwMode="auto">
          <a:xfrm rot="16199998">
            <a:off x="10827927" y="5489941"/>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2" name="Freeform 53"/>
          <p:cNvSpPr>
            <a:spLocks noGrp="1" noRot="1" noChangeAspect="1" noMove="1" noResize="1" noEditPoints="1" noAdjustHandles="1" noChangeArrowheads="1" noChangeShapeType="1" noTextEdit="1"/>
          </p:cNvSpPr>
          <p:nvPr/>
        </p:nvSpPr>
        <p:spPr bwMode="auto">
          <a:xfrm rot="16199998">
            <a:off x="11100070" y="5593912"/>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3" name="Freeform 22"/>
          <p:cNvSpPr>
            <a:spLocks noGrp="1" noRot="1" noChangeAspect="1" noMove="1" noResize="1" noEditPoints="1" noAdjustHandles="1" noChangeArrowheads="1" noChangeShapeType="1" noTextEdit="1"/>
          </p:cNvSpPr>
          <p:nvPr/>
        </p:nvSpPr>
        <p:spPr bwMode="auto">
          <a:xfrm rot="16199998">
            <a:off x="10805798" y="5739867"/>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4" name="Freeform 42"/>
          <p:cNvSpPr>
            <a:spLocks noGrp="1" noRot="1" noChangeAspect="1" noMove="1" noResize="1" noEditPoints="1" noAdjustHandles="1" noChangeArrowheads="1" noChangeShapeType="1" noTextEdit="1"/>
          </p:cNvSpPr>
          <p:nvPr/>
        </p:nvSpPr>
        <p:spPr bwMode="auto">
          <a:xfrm rot="5400000">
            <a:off x="11404552"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5" name="Freeform 21"/>
          <p:cNvSpPr>
            <a:spLocks noGrp="1" noRot="1" noChangeAspect="1" noMove="1" noResize="1" noEditPoints="1" noAdjustHandles="1" noChangeArrowheads="1" noChangeShapeType="1" noTextEdit="1"/>
          </p:cNvSpPr>
          <p:nvPr/>
        </p:nvSpPr>
        <p:spPr bwMode="auto">
          <a:xfrm rot="5400000">
            <a:off x="11653988"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6" name="Freeform 30"/>
          <p:cNvSpPr>
            <a:spLocks noGrp="1" noRot="1" noChangeAspect="1" noMove="1" noResize="1" noEditPoints="1" noAdjustHandles="1" noChangeArrowheads="1" noChangeShapeType="1" noTextEdit="1"/>
          </p:cNvSpPr>
          <p:nvPr/>
        </p:nvSpPr>
        <p:spPr bwMode="auto">
          <a:xfrm rot="16199998">
            <a:off x="10892977" y="5804956"/>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7" name="Freeform 23"/>
          <p:cNvSpPr>
            <a:spLocks noGrp="1" noRot="1" noChangeAspect="1" noMove="1" noResize="1" noEditPoints="1" noAdjustHandles="1" noChangeArrowheads="1" noChangeShapeType="1" noTextEdit="1"/>
          </p:cNvSpPr>
          <p:nvPr/>
        </p:nvSpPr>
        <p:spPr bwMode="auto">
          <a:xfrm rot="16199998">
            <a:off x="10850592" y="5970384"/>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8" name="Freeform 43"/>
          <p:cNvSpPr>
            <a:spLocks noGrp="1" noRot="1" noChangeAspect="1" noMove="1" noResize="1" noEditPoints="1" noAdjustHandles="1" noChangeArrowheads="1" noChangeShapeType="1" noTextEdit="1"/>
          </p:cNvSpPr>
          <p:nvPr/>
        </p:nvSpPr>
        <p:spPr bwMode="auto">
          <a:xfrm rot="16199998">
            <a:off x="11112645" y="5876600"/>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9" name="Freeform 45"/>
          <p:cNvSpPr>
            <a:spLocks noGrp="1" noRot="1" noChangeAspect="1" noMove="1" noResize="1" noEditPoints="1" noAdjustHandles="1" noChangeArrowheads="1" noChangeShapeType="1" noTextEdit="1"/>
          </p:cNvSpPr>
          <p:nvPr/>
        </p:nvSpPr>
        <p:spPr bwMode="auto">
          <a:xfrm rot="5400000">
            <a:off x="11386191"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0" name="Freeform 29"/>
          <p:cNvSpPr>
            <a:spLocks noGrp="1" noRot="1" noChangeAspect="1" noMove="1" noResize="1" noEditPoints="1" noAdjustHandles="1" noChangeArrowheads="1" noChangeShapeType="1" noTextEdit="1"/>
          </p:cNvSpPr>
          <p:nvPr/>
        </p:nvSpPr>
        <p:spPr bwMode="auto">
          <a:xfrm rot="5400000">
            <a:off x="11634871"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1" name="Freeform 36"/>
          <p:cNvSpPr>
            <a:spLocks noGrp="1" noRot="1" noChangeAspect="1" noMove="1" noResize="1" noEditPoints="1" noAdjustHandles="1" noChangeArrowheads="1" noChangeShapeType="1" noTextEdit="1"/>
          </p:cNvSpPr>
          <p:nvPr/>
        </p:nvSpPr>
        <p:spPr bwMode="auto">
          <a:xfrm rot="5400000">
            <a:off x="11416384"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2" name="Freeform 15"/>
          <p:cNvSpPr>
            <a:spLocks noGrp="1" noRot="1" noChangeAspect="1" noMove="1" noResize="1" noEditPoints="1" noAdjustHandles="1" noChangeArrowheads="1" noChangeShapeType="1" noTextEdit="1"/>
          </p:cNvSpPr>
          <p:nvPr/>
        </p:nvSpPr>
        <p:spPr bwMode="auto">
          <a:xfrm rot="16199998">
            <a:off x="10878167" y="6224329"/>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3" name="Freeform 54"/>
          <p:cNvSpPr>
            <a:spLocks noGrp="1" noRot="1" noChangeAspect="1" noMove="1" noResize="1" noEditPoints="1" noAdjustHandles="1" noChangeArrowheads="1" noChangeShapeType="1" noTextEdit="1"/>
          </p:cNvSpPr>
          <p:nvPr/>
        </p:nvSpPr>
        <p:spPr bwMode="auto">
          <a:xfrm rot="16199998">
            <a:off x="11107134" y="616947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4" name="Freeform 31"/>
          <p:cNvSpPr>
            <a:spLocks noGrp="1" noRot="1" noChangeAspect="1" noMove="1" noResize="1" noEditPoints="1" noAdjustHandles="1" noChangeArrowheads="1" noChangeShapeType="1" noTextEdit="1"/>
          </p:cNvSpPr>
          <p:nvPr/>
        </p:nvSpPr>
        <p:spPr bwMode="auto">
          <a:xfrm rot="5400000">
            <a:off x="11666567" y="6183127"/>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5" name="Freeform 52"/>
          <p:cNvSpPr>
            <a:spLocks noGrp="1" noRot="1" noChangeAspect="1" noMove="1" noResize="1" noEditPoints="1" noAdjustHandles="1" noChangeArrowheads="1" noChangeShapeType="1" noTextEdit="1"/>
          </p:cNvSpPr>
          <p:nvPr/>
        </p:nvSpPr>
        <p:spPr bwMode="auto">
          <a:xfrm rot="16199998">
            <a:off x="11100012" y="6356763"/>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6" name="Freeform 41"/>
          <p:cNvSpPr>
            <a:spLocks noGrp="1" noRot="1" noChangeAspect="1" noMove="1" noResize="1" noEditPoints="1" noAdjustHandles="1" noChangeArrowheads="1" noChangeShapeType="1" noTextEdit="1"/>
          </p:cNvSpPr>
          <p:nvPr/>
        </p:nvSpPr>
        <p:spPr bwMode="auto">
          <a:xfrm rot="5400000">
            <a:off x="11416384"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7" name="Freeform 18"/>
          <p:cNvSpPr>
            <a:spLocks noGrp="1" noRot="1" noChangeAspect="1" noMove="1" noResize="1" noEditPoints="1" noAdjustHandles="1" noChangeArrowheads="1" noChangeShapeType="1" noTextEdit="1"/>
          </p:cNvSpPr>
          <p:nvPr/>
        </p:nvSpPr>
        <p:spPr bwMode="auto">
          <a:xfrm rot="16199998">
            <a:off x="10846606" y="6507822"/>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8" name="Freeform 59"/>
          <p:cNvSpPr>
            <a:spLocks noGrp="1" noRot="1" noChangeAspect="1" noMove="1" noResize="1" noEditPoints="1" noAdjustHandles="1" noChangeArrowheads="1" noChangeShapeType="1" noTextEdit="1"/>
          </p:cNvSpPr>
          <p:nvPr/>
        </p:nvSpPr>
        <p:spPr bwMode="auto">
          <a:xfrm rot="16199998">
            <a:off x="11138156" y="6555124"/>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9" name="Freeform 49"/>
          <p:cNvSpPr>
            <a:spLocks noGrp="1" noRot="1" noChangeAspect="1" noMove="1" noResize="1" noEditPoints="1" noAdjustHandles="1" noChangeArrowheads="1" noChangeShapeType="1" noTextEdit="1"/>
          </p:cNvSpPr>
          <p:nvPr/>
        </p:nvSpPr>
        <p:spPr bwMode="auto">
          <a:xfrm rot="5400000">
            <a:off x="11387266"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0" name="Freeform 25"/>
          <p:cNvSpPr>
            <a:spLocks noGrp="1" noRot="1" noChangeAspect="1" noMove="1" noResize="1" noEditPoints="1" noAdjustHandles="1" noChangeArrowheads="1" noChangeShapeType="1" noTextEdit="1"/>
          </p:cNvSpPr>
          <p:nvPr/>
        </p:nvSpPr>
        <p:spPr bwMode="auto">
          <a:xfrm rot="5400000">
            <a:off x="11634649"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1" name="Freeform 10"/>
          <p:cNvSpPr>
            <a:spLocks noGrp="1" noRot="1" noChangeAspect="1" noMove="1" noResize="1" noEditPoints="1" noAdjustHandles="1" noChangeArrowheads="1" noChangeShapeType="1" noTextEdit="1"/>
          </p:cNvSpPr>
          <p:nvPr/>
        </p:nvSpPr>
        <p:spPr bwMode="auto">
          <a:xfrm rot="16199998">
            <a:off x="10854557" y="6713279"/>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2" name="Freeform 8"/>
          <p:cNvSpPr>
            <a:spLocks noGrp="1" noRot="1" noChangeAspect="1" noMove="1" noResize="1" noEditPoints="1" noAdjustHandles="1" noChangeArrowheads="1" noChangeShapeType="1" noTextEdit="1"/>
          </p:cNvSpPr>
          <p:nvPr/>
        </p:nvSpPr>
        <p:spPr bwMode="auto">
          <a:xfrm rot="16199998">
            <a:off x="11109838" y="676592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3" name="Freeform 8"/>
          <p:cNvSpPr>
            <a:spLocks noGrp="1" noRot="1" noChangeAspect="1" noMove="1" noResize="1" noEditPoints="1" noAdjustHandles="1" noChangeArrowheads="1" noChangeShapeType="1" noTextEdit="1"/>
          </p:cNvSpPr>
          <p:nvPr/>
        </p:nvSpPr>
        <p:spPr bwMode="auto">
          <a:xfrm rot="5400000">
            <a:off x="11418563" y="67473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4" name="Freeform 106"/>
          <p:cNvSpPr>
            <a:spLocks noGrp="1" noRot="1" noChangeAspect="1" noMove="1" noResize="1" noEditPoints="1" noAdjustHandles="1" noChangeArrowheads="1" noChangeShapeType="1" noTextEdit="1"/>
          </p:cNvSpPr>
          <p:nvPr/>
        </p:nvSpPr>
        <p:spPr bwMode="auto">
          <a:xfrm rot="5400000">
            <a:off x="11611738"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78" name="Inhaltsplatzhalter 3"/>
          <p:cNvSpPr txBox="1"/>
          <p:nvPr/>
        </p:nvSpPr>
        <p:spPr bwMode="auto">
          <a:xfrm>
            <a:off x="1815127" y="505434"/>
            <a:ext cx="8777838" cy="507325"/>
          </a:xfrm>
          <a:prstGeom prst="rect">
            <a:avLst/>
          </a:prstGeom>
          <a:solidFill>
            <a:srgbClr val="C2D988"/>
          </a:solidFill>
          <a:ln>
            <a:solidFill>
              <a:schemeClr val="accent5">
                <a:lumMod val="60000"/>
                <a:lumOff val="40000"/>
              </a:schemeClr>
            </a:solidFill>
          </a:ln>
        </p:spPr>
        <p:txBody>
          <a:bodyPr vert="horz" lIns="91440" tIns="45720" rIns="91440" bIns="45720" rtlCol="0">
            <a:normAutofit fontScale="25000" lnSpcReduction="20000"/>
          </a:bodyPr>
          <a:lstStyle>
            <a:lvl1pPr marL="0" indent="0" algn="ctr" defTabSz="914400">
              <a:lnSpc>
                <a:spcPct val="150000"/>
              </a:lnSpc>
              <a:spcBef>
                <a:spcPts val="1000"/>
              </a:spcBef>
              <a:buClr>
                <a:schemeClr val="bg2">
                  <a:lumMod val="75000"/>
                </a:schemeClr>
              </a:buClr>
              <a:buFont typeface="Arial"/>
              <a:buNone/>
              <a:defRPr sz="1400" cap="all" spc="600">
                <a:solidFill>
                  <a:schemeClr val="tx2"/>
                </a:solidFill>
                <a:latin typeface="+mn-lt"/>
                <a:ea typeface="+mn-ea"/>
                <a:cs typeface="+mn-cs"/>
              </a:defRPr>
            </a:lvl1pPr>
            <a:lvl2pPr marL="457200" indent="0" algn="ctr" defTabSz="914400">
              <a:lnSpc>
                <a:spcPct val="150000"/>
              </a:lnSpc>
              <a:spcBef>
                <a:spcPts val="500"/>
              </a:spcBef>
              <a:buClr>
                <a:schemeClr val="bg2">
                  <a:lumMod val="75000"/>
                </a:schemeClr>
              </a:buClr>
              <a:buFontTx/>
              <a:buNone/>
              <a:defRPr sz="2000">
                <a:solidFill>
                  <a:schemeClr val="tx2"/>
                </a:solidFill>
                <a:latin typeface="+mn-lt"/>
                <a:ea typeface="+mn-ea"/>
                <a:cs typeface="+mn-cs"/>
              </a:defRPr>
            </a:lvl2pPr>
            <a:lvl3pPr marL="914400" indent="0" algn="ctr" defTabSz="914400">
              <a:lnSpc>
                <a:spcPct val="150000"/>
              </a:lnSpc>
              <a:spcBef>
                <a:spcPts val="500"/>
              </a:spcBef>
              <a:buClr>
                <a:schemeClr val="bg2">
                  <a:lumMod val="75000"/>
                </a:schemeClr>
              </a:buClr>
              <a:buFont typeface="Arial"/>
              <a:buNone/>
              <a:defRPr sz="1800" b="1">
                <a:solidFill>
                  <a:schemeClr val="tx2"/>
                </a:solidFill>
                <a:latin typeface="+mn-lt"/>
                <a:ea typeface="+mn-ea"/>
                <a:cs typeface="+mn-cs"/>
              </a:defRPr>
            </a:lvl3pPr>
            <a:lvl4pPr marL="1371600" indent="0" algn="ctr" defTabSz="914400">
              <a:lnSpc>
                <a:spcPct val="150000"/>
              </a:lnSpc>
              <a:spcBef>
                <a:spcPts val="500"/>
              </a:spcBef>
              <a:buClr>
                <a:schemeClr val="bg2">
                  <a:lumMod val="75000"/>
                </a:schemeClr>
              </a:buClr>
              <a:buFontTx/>
              <a:buNone/>
              <a:defRPr sz="1600">
                <a:solidFill>
                  <a:schemeClr val="tx2"/>
                </a:solidFill>
                <a:latin typeface="+mn-lt"/>
                <a:ea typeface="+mn-ea"/>
                <a:cs typeface="+mn-cs"/>
              </a:defRPr>
            </a:lvl4pPr>
            <a:lvl5pPr marL="1828800" indent="0" algn="ctr" defTabSz="914400">
              <a:lnSpc>
                <a:spcPct val="150000"/>
              </a:lnSpc>
              <a:spcBef>
                <a:spcPts val="500"/>
              </a:spcBef>
              <a:buClr>
                <a:schemeClr val="bg2">
                  <a:lumMod val="75000"/>
                </a:schemeClr>
              </a:buClr>
              <a:buFont typeface="Arial"/>
              <a:buNone/>
              <a:defRPr sz="1600">
                <a:solidFill>
                  <a:schemeClr val="tx2"/>
                </a:solidFill>
                <a:latin typeface="+mn-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defRPr/>
            </a:pPr>
            <a:r>
              <a:rPr lang="de-DE" sz="8000" cap="none" dirty="0">
                <a:solidFill>
                  <a:srgbClr val="E2E8E6">
                    <a:lumMod val="50000"/>
                  </a:srgbClr>
                </a:solidFill>
                <a:latin typeface="Bahnschrift SemiBold" panose="020B0502040204020203" pitchFamily="34" charset="0"/>
              </a:rPr>
              <a:t>Stimme</a:t>
            </a:r>
            <a:endParaRPr lang="de-DE" cap="none" dirty="0">
              <a:latin typeface="Bahnschrift SemiBold" panose="020B0502040204020203" pitchFamily="34" charset="0"/>
            </a:endParaRPr>
          </a:p>
        </p:txBody>
      </p:sp>
      <p:sp>
        <p:nvSpPr>
          <p:cNvPr id="179" name="Textfeld 178"/>
          <p:cNvSpPr txBox="1"/>
          <p:nvPr/>
        </p:nvSpPr>
        <p:spPr bwMode="auto">
          <a:xfrm>
            <a:off x="2720221" y="1201674"/>
            <a:ext cx="6595281" cy="457235"/>
          </a:xfrm>
          <a:prstGeom prst="rect">
            <a:avLst/>
          </a:prstGeom>
          <a:noFill/>
        </p:spPr>
        <p:txBody>
          <a:bodyPr wrap="square" rtlCol="0">
            <a:spAutoFit/>
          </a:bodyPr>
          <a:lstStyle/>
          <a:p>
            <a:pPr algn="ctr">
              <a:defRPr/>
            </a:pPr>
            <a:r>
              <a:rPr lang="de-DE" sz="2400" dirty="0">
                <a:solidFill>
                  <a:srgbClr val="E2E8E6">
                    <a:lumMod val="50000"/>
                  </a:srgbClr>
                </a:solidFill>
                <a:latin typeface="Bahnschrift SemiBold" panose="020B0502040204020203" pitchFamily="34" charset="0"/>
              </a:rPr>
              <a:t>Gefühle mit </a:t>
            </a:r>
            <a:r>
              <a:rPr lang="de-DE" sz="2400" dirty="0" err="1">
                <a:solidFill>
                  <a:srgbClr val="E2E8E6">
                    <a:lumMod val="50000"/>
                  </a:srgbClr>
                </a:solidFill>
                <a:latin typeface="Bahnschrift SemiBold" panose="020B0502040204020203" pitchFamily="34" charset="0"/>
              </a:rPr>
              <a:t>Gromolo</a:t>
            </a:r>
            <a:r>
              <a:rPr lang="de-DE" sz="2400" dirty="0">
                <a:solidFill>
                  <a:srgbClr val="E2E8E6">
                    <a:lumMod val="50000"/>
                  </a:srgbClr>
                </a:solidFill>
                <a:latin typeface="Bahnschrift SemiBold" panose="020B0502040204020203" pitchFamily="34" charset="0"/>
              </a:rPr>
              <a:t> ausdrücken</a:t>
            </a:r>
            <a:endParaRPr dirty="0">
              <a:latin typeface="Bahnschrift SemiBold" panose="020B0502040204020203" pitchFamily="34" charset="0"/>
            </a:endParaRPr>
          </a:p>
        </p:txBody>
      </p:sp>
      <p:sp>
        <p:nvSpPr>
          <p:cNvPr id="182" name="Textfeld 181"/>
          <p:cNvSpPr txBox="1"/>
          <p:nvPr/>
        </p:nvSpPr>
        <p:spPr bwMode="auto">
          <a:xfrm>
            <a:off x="6417101" y="2463936"/>
            <a:ext cx="4171020" cy="914435"/>
          </a:xfrm>
          <a:prstGeom prst="rect">
            <a:avLst/>
          </a:prstGeom>
          <a:noFill/>
        </p:spPr>
        <p:txBody>
          <a:bodyPr wrap="square" rtlCol="0">
            <a:spAutoFit/>
          </a:bodyPr>
          <a:lstStyle/>
          <a:p>
            <a:pPr>
              <a:defRPr/>
            </a:pPr>
            <a:r>
              <a:rPr lang="de-DE">
                <a:latin typeface="Calibri"/>
                <a:cs typeface="Calibri"/>
              </a:rPr>
              <a:t>Einstieg: Lockerungsspiele für die Stimme</a:t>
            </a:r>
            <a:endParaRPr/>
          </a:p>
          <a:p>
            <a:pPr>
              <a:defRPr/>
            </a:pPr>
            <a:r>
              <a:rPr lang="de-DE">
                <a:latin typeface="Calibri"/>
                <a:cs typeface="Calibri"/>
              </a:rPr>
              <a:t>(z.B. Stimmübungen, Stimmlawine, Begrüßen mit Gromolo)</a:t>
            </a:r>
            <a:endParaRPr/>
          </a:p>
        </p:txBody>
      </p:sp>
      <p:pic>
        <p:nvPicPr>
          <p:cNvPr id="184" name="Inhaltsplatzhalter 4"/>
          <p:cNvPicPr>
            <a:picLocks noChangeAspect="1"/>
          </p:cNvPicPr>
          <p:nvPr/>
        </p:nvPicPr>
        <p:blipFill>
          <a:blip r:embed="rId4"/>
          <a:stretch/>
        </p:blipFill>
        <p:spPr bwMode="auto">
          <a:xfrm>
            <a:off x="4518755" y="2235875"/>
            <a:ext cx="1398006" cy="1429275"/>
          </a:xfrm>
          <a:prstGeom prst="rect">
            <a:avLst/>
          </a:prstGeom>
          <a:noFill/>
        </p:spPr>
      </p:pic>
      <p:pic>
        <p:nvPicPr>
          <p:cNvPr id="2" name="Gromolo" descr="Gromol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p:blipFill>
        <p:spPr bwMode="auto">
          <a:xfrm>
            <a:off x="4957154" y="4683157"/>
            <a:ext cx="578527" cy="623269"/>
          </a:xfrm>
          <a:prstGeom prst="rect">
            <a:avLst/>
          </a:prstGeom>
          <a:ln w="28575">
            <a:noFill/>
          </a:ln>
        </p:spPr>
      </p:pic>
      <p:sp>
        <p:nvSpPr>
          <p:cNvPr id="4" name="Rechteck 3"/>
          <p:cNvSpPr/>
          <p:nvPr/>
        </p:nvSpPr>
        <p:spPr bwMode="auto">
          <a:xfrm>
            <a:off x="935479" y="1933659"/>
            <a:ext cx="3315577" cy="1463076"/>
          </a:xfrm>
          <a:prstGeom prst="rect">
            <a:avLst/>
          </a:prstGeom>
        </p:spPr>
        <p:txBody>
          <a:bodyPr wrap="square">
            <a:spAutoFit/>
          </a:bodyPr>
          <a:lstStyle/>
          <a:p>
            <a:pPr>
              <a:defRPr/>
            </a:pPr>
            <a:r>
              <a:rPr lang="de-DE" b="1" dirty="0" err="1">
                <a:latin typeface="Calibri"/>
                <a:cs typeface="Calibri"/>
              </a:rPr>
              <a:t>Gromolo</a:t>
            </a:r>
            <a:r>
              <a:rPr lang="de-DE" sz="3200" dirty="0">
                <a:latin typeface="Calibri"/>
                <a:cs typeface="Calibri"/>
              </a:rPr>
              <a:t> </a:t>
            </a:r>
            <a:r>
              <a:rPr lang="de-DE" dirty="0">
                <a:latin typeface="Calibri"/>
                <a:cs typeface="Calibri"/>
              </a:rPr>
              <a:t> </a:t>
            </a:r>
            <a:endParaRPr dirty="0"/>
          </a:p>
          <a:p>
            <a:pPr>
              <a:defRPr/>
            </a:pPr>
            <a:r>
              <a:rPr lang="de-DE" dirty="0">
                <a:latin typeface="Calibri"/>
                <a:cs typeface="Calibri"/>
              </a:rPr>
              <a:t>improvisierte Unsinns-Sprache, bei der beliebige, im Moment erfundene Laute aneinander gereiht werden.</a:t>
            </a:r>
            <a:endParaRPr dirty="0"/>
          </a:p>
        </p:txBody>
      </p:sp>
      <p:sp>
        <p:nvSpPr>
          <p:cNvPr id="10" name="Abgerundetes Rechteck 9"/>
          <p:cNvSpPr/>
          <p:nvPr/>
        </p:nvSpPr>
        <p:spPr bwMode="auto">
          <a:xfrm>
            <a:off x="621235" y="3956684"/>
            <a:ext cx="3561239" cy="2122616"/>
          </a:xfrm>
          <a:prstGeom prst="roundRect">
            <a:avLst>
              <a:gd name="adj" fmla="val 16667"/>
            </a:avLst>
          </a:prstGeom>
          <a:solidFill>
            <a:srgbClr val="C2D988">
              <a:alpha val="2470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5" name="Textfeld 4"/>
          <p:cNvSpPr txBox="1"/>
          <p:nvPr/>
        </p:nvSpPr>
        <p:spPr bwMode="auto">
          <a:xfrm>
            <a:off x="687448" y="4139008"/>
            <a:ext cx="3371024" cy="2011715"/>
          </a:xfrm>
          <a:prstGeom prst="rect">
            <a:avLst/>
          </a:prstGeom>
          <a:noFill/>
        </p:spPr>
        <p:txBody>
          <a:bodyPr wrap="square" rtlCol="0">
            <a:spAutoFit/>
          </a:bodyPr>
          <a:lstStyle/>
          <a:p>
            <a:pPr marL="285750" indent="-285750">
              <a:buFont typeface="Arial"/>
              <a:buChar char="•"/>
              <a:defRPr/>
            </a:pPr>
            <a:r>
              <a:rPr lang="de-DE" dirty="0">
                <a:latin typeface="Calibri"/>
                <a:cs typeface="Calibri"/>
              </a:rPr>
              <a:t>Gefühlswürfel/Auftragskarten mit Gefühlen</a:t>
            </a:r>
            <a:endParaRPr dirty="0"/>
          </a:p>
          <a:p>
            <a:pPr marL="285750" indent="-285750">
              <a:buFont typeface="Arial"/>
              <a:buChar char="•"/>
              <a:defRPr/>
            </a:pPr>
            <a:r>
              <a:rPr lang="de-DE" dirty="0">
                <a:latin typeface="Calibri"/>
                <a:cs typeface="Calibri"/>
              </a:rPr>
              <a:t>Ausprobieren und Präsentation mit </a:t>
            </a:r>
            <a:r>
              <a:rPr lang="de-DE" dirty="0" err="1">
                <a:latin typeface="Calibri"/>
                <a:cs typeface="Calibri"/>
              </a:rPr>
              <a:t>Gromolo</a:t>
            </a:r>
            <a:endParaRPr lang="de-DE" dirty="0">
              <a:latin typeface="Calibri"/>
              <a:cs typeface="Calibri"/>
            </a:endParaRPr>
          </a:p>
          <a:p>
            <a:pPr marL="285750" indent="-285750">
              <a:buFont typeface="Arial"/>
              <a:buChar char="•"/>
              <a:defRPr/>
            </a:pPr>
            <a:r>
              <a:rPr lang="de-DE" dirty="0">
                <a:latin typeface="Calibri"/>
                <a:cs typeface="Calibri"/>
              </a:rPr>
              <a:t>Gefühlslage erraten: Publikum mit Hörbrille oder vor Vorhang</a:t>
            </a:r>
            <a:endParaRPr dirty="0"/>
          </a:p>
          <a:p>
            <a:pPr marL="285737" indent="-285737">
              <a:buFont typeface="Arial"/>
              <a:buChar char="•"/>
              <a:defRPr/>
            </a:pPr>
            <a:endParaRPr lang="de-DE" dirty="0"/>
          </a:p>
        </p:txBody>
      </p:sp>
      <p:sp>
        <p:nvSpPr>
          <p:cNvPr id="12" name="Abgerundetes Rechteck 11"/>
          <p:cNvSpPr/>
          <p:nvPr/>
        </p:nvSpPr>
        <p:spPr bwMode="auto">
          <a:xfrm>
            <a:off x="6310361" y="4554354"/>
            <a:ext cx="4315698" cy="1279021"/>
          </a:xfrm>
          <a:prstGeom prst="roundRect">
            <a:avLst>
              <a:gd name="adj" fmla="val 16667"/>
            </a:avLst>
          </a:prstGeom>
          <a:solidFill>
            <a:srgbClr val="C2D988">
              <a:alpha val="2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6" name="Textfeld 5"/>
          <p:cNvSpPr txBox="1"/>
          <p:nvPr/>
        </p:nvSpPr>
        <p:spPr bwMode="auto">
          <a:xfrm>
            <a:off x="6613862" y="4683156"/>
            <a:ext cx="3777500" cy="914435"/>
          </a:xfrm>
          <a:prstGeom prst="rect">
            <a:avLst/>
          </a:prstGeom>
          <a:noFill/>
        </p:spPr>
        <p:txBody>
          <a:bodyPr wrap="square" rtlCol="0">
            <a:spAutoFit/>
          </a:bodyPr>
          <a:lstStyle/>
          <a:p>
            <a:pPr>
              <a:defRPr/>
            </a:pPr>
            <a:r>
              <a:rPr lang="de-DE">
                <a:latin typeface="Calibri"/>
                <a:cs typeface="Calibri"/>
              </a:rPr>
              <a:t>Szenen (z.B. Sandkasten, Mittagessen) und Märchenszenen mit Gromolo spielen</a:t>
            </a:r>
            <a:endParaRPr/>
          </a:p>
        </p:txBody>
      </p:sp>
      <p:graphicFrame>
        <p:nvGraphicFramePr>
          <p:cNvPr id="7" name="Tabelle 16"/>
          <p:cNvGraphicFramePr>
            <a:graphicFrameLocks noGrp="1"/>
          </p:cNvGraphicFramePr>
          <p:nvPr>
            <p:extLst>
              <p:ext uri="{D42A27DB-BD31-4B8C-83A1-F6EECF244321}">
                <p14:modId xmlns:p14="http://schemas.microsoft.com/office/powerpoint/2010/main" val="2428741013"/>
              </p:ext>
            </p:extLst>
          </p:nvPr>
        </p:nvGraphicFramePr>
        <p:xfrm>
          <a:off x="378092" y="505434"/>
          <a:ext cx="1277408" cy="1173054"/>
        </p:xfrm>
        <a:graphic>
          <a:graphicData uri="http://schemas.openxmlformats.org/drawingml/2006/table">
            <a:tbl>
              <a:tblPr firstRow="1" bandRow="1"/>
              <a:tblGrid>
                <a:gridCol w="638704">
                  <a:extLst>
                    <a:ext uri="{9D8B030D-6E8A-4147-A177-3AD203B41FA5}">
                      <a16:colId xmlns:a16="http://schemas.microsoft.com/office/drawing/2014/main" xmlns="" val="20000"/>
                    </a:ext>
                  </a:extLst>
                </a:gridCol>
                <a:gridCol w="638704">
                  <a:extLst>
                    <a:ext uri="{9D8B030D-6E8A-4147-A177-3AD203B41FA5}">
                      <a16:colId xmlns:a16="http://schemas.microsoft.com/office/drawing/2014/main" xmlns="" val="20001"/>
                    </a:ext>
                  </a:extLst>
                </a:gridCol>
              </a:tblGrid>
              <a:tr h="534640">
                <a:tc>
                  <a:txBody>
                    <a:bodyPr/>
                    <a:lstStyle/>
                    <a:p>
                      <a:pPr algn="ctr">
                        <a:defRPr/>
                      </a:pPr>
                      <a:endParaRPr lang="de-DE" sz="600" dirty="0">
                        <a:latin typeface="Calibri" panose="020F0502020204030204" pitchFamily="34" charset="0"/>
                        <a:cs typeface="Calibri" panose="020F0502020204030204" pitchFamily="34" charset="0"/>
                      </a:endParaRPr>
                    </a:p>
                    <a:p>
                      <a:pPr marL="0" marR="0" lvl="0" indent="0" algn="ctr" defTabSz="914400">
                        <a:lnSpc>
                          <a:spcPct val="100000"/>
                        </a:lnSpc>
                        <a:spcBef>
                          <a:spcPts val="0"/>
                        </a:spcBef>
                        <a:spcAft>
                          <a:spcPts val="0"/>
                        </a:spcAft>
                        <a:buClrTx/>
                        <a:buSzTx/>
                        <a:buFontTx/>
                        <a:buNone/>
                        <a:defRPr/>
                      </a:pPr>
                      <a:r>
                        <a:rPr lang="de-DE" sz="600" dirty="0">
                          <a:latin typeface="Calibri" panose="020F0502020204030204" pitchFamily="34" charset="0"/>
                          <a:cs typeface="Calibri" panose="020F0502020204030204" pitchFamily="34" charset="0"/>
                        </a:rPr>
                        <a:t>Geräusche</a:t>
                      </a:r>
                      <a:endParaRPr dirty="0">
                        <a:latin typeface="Calibri" panose="020F0502020204030204" pitchFamily="34" charset="0"/>
                        <a:cs typeface="Calibri" panose="020F0502020204030204" pitchFamily="34" charset="0"/>
                      </a:endParaRPr>
                    </a:p>
                    <a:p>
                      <a:pPr algn="ctr">
                        <a:defRPr/>
                      </a:pPr>
                      <a:endParaRPr lang="de-DE" sz="600" dirty="0">
                        <a:latin typeface="Calibri" panose="020F0502020204030204" pitchFamily="34" charset="0"/>
                        <a:cs typeface="Calibri" panose="020F0502020204030204" pitchFamily="34" charset="0"/>
                      </a:endParaRPr>
                    </a:p>
                  </a:txBody>
                  <a:tcPr marL="121920" marR="121920" marT="60960" marB="60960">
                    <a:solidFill>
                      <a:srgbClr val="FFF591"/>
                    </a:solidFill>
                  </a:tcPr>
                </a:tc>
                <a:tc>
                  <a:txBody>
                    <a:bodyPr/>
                    <a:lstStyle/>
                    <a:p>
                      <a:pPr algn="ctr">
                        <a:defRPr/>
                      </a:pPr>
                      <a:endParaRPr lang="de-DE" sz="600" dirty="0">
                        <a:latin typeface="Calibri" panose="020F0502020204030204" pitchFamily="34" charset="0"/>
                        <a:cs typeface="Calibri" panose="020F0502020204030204" pitchFamily="34" charset="0"/>
                      </a:endParaRPr>
                    </a:p>
                    <a:p>
                      <a:pPr algn="ctr">
                        <a:defRPr/>
                      </a:pPr>
                      <a:r>
                        <a:rPr lang="de-DE" sz="600" dirty="0">
                          <a:latin typeface="Calibri" panose="020F0502020204030204" pitchFamily="34" charset="0"/>
                          <a:cs typeface="Calibri" panose="020F0502020204030204" pitchFamily="34" charset="0"/>
                        </a:rPr>
                        <a:t>Planung</a:t>
                      </a:r>
                      <a:endParaRPr dirty="0">
                        <a:latin typeface="Calibri" panose="020F0502020204030204" pitchFamily="34" charset="0"/>
                        <a:cs typeface="Calibri" panose="020F0502020204030204" pitchFamily="34" charset="0"/>
                      </a:endParaRPr>
                    </a:p>
                  </a:txBody>
                  <a:tcPr marL="121920" marR="121920" marT="60960" marB="60960">
                    <a:solidFill>
                      <a:schemeClr val="tx2">
                        <a:lumMod val="20000"/>
                        <a:lumOff val="80000"/>
                      </a:schemeClr>
                    </a:solidFill>
                  </a:tcPr>
                </a:tc>
                <a:extLst>
                  <a:ext uri="{0D108BD9-81ED-4DB2-BD59-A6C34878D82A}">
                    <a16:rowId xmlns:a16="http://schemas.microsoft.com/office/drawing/2014/main" xmlns="" val="10000"/>
                  </a:ext>
                </a:extLst>
              </a:tr>
              <a:tr h="638414">
                <a:tc>
                  <a:txBody>
                    <a:bodyPr/>
                    <a:lstStyle/>
                    <a:p>
                      <a:pPr marL="0" marR="0" lvl="0" indent="0" algn="ctr" defTabSz="914400">
                        <a:lnSpc>
                          <a:spcPct val="100000"/>
                        </a:lnSpc>
                        <a:spcBef>
                          <a:spcPts val="0"/>
                        </a:spcBef>
                        <a:spcAft>
                          <a:spcPts val="0"/>
                        </a:spcAft>
                        <a:buClrTx/>
                        <a:buSzTx/>
                        <a:buFontTx/>
                        <a:buNone/>
                        <a:defRPr/>
                      </a:pPr>
                      <a:endParaRPr lang="de-DE" sz="1200">
                        <a:latin typeface="Calibri" panose="020F0502020204030204" pitchFamily="34" charset="0"/>
                        <a:cs typeface="Calibri" panose="020F0502020204030204" pitchFamily="34" charset="0"/>
                      </a:endParaRPr>
                    </a:p>
                    <a:p>
                      <a:pPr marL="0" marR="0" lvl="0" indent="0" algn="ctr" defTabSz="914400">
                        <a:lnSpc>
                          <a:spcPct val="100000"/>
                        </a:lnSpc>
                        <a:spcBef>
                          <a:spcPts val="0"/>
                        </a:spcBef>
                        <a:spcAft>
                          <a:spcPts val="0"/>
                        </a:spcAft>
                        <a:buClrTx/>
                        <a:buSzTx/>
                        <a:buFontTx/>
                        <a:buNone/>
                        <a:defRPr/>
                      </a:pPr>
                      <a:r>
                        <a:rPr lang="de-DE" sz="600">
                          <a:latin typeface="Calibri" panose="020F0502020204030204" pitchFamily="34" charset="0"/>
                          <a:cs typeface="Calibri" panose="020F0502020204030204" pitchFamily="34" charset="0"/>
                        </a:rPr>
                        <a:t>Stimme</a:t>
                      </a:r>
                      <a:endParaRPr>
                        <a:latin typeface="Calibri" panose="020F0502020204030204" pitchFamily="34" charset="0"/>
                        <a:cs typeface="Calibri" panose="020F0502020204030204" pitchFamily="34" charset="0"/>
                      </a:endParaRPr>
                    </a:p>
                    <a:p>
                      <a:pPr algn="ctr">
                        <a:defRPr/>
                      </a:pPr>
                      <a:endParaRPr lang="de-DE" sz="200">
                        <a:latin typeface="Calibri" panose="020F0502020204030204" pitchFamily="34" charset="0"/>
                        <a:cs typeface="Calibri" panose="020F0502020204030204" pitchFamily="34" charset="0"/>
                      </a:endParaRPr>
                    </a:p>
                  </a:txBody>
                  <a:tcPr marL="121920" marR="121920" marT="60960" marB="60960">
                    <a:solidFill>
                      <a:srgbClr val="C2D988"/>
                    </a:solidFill>
                  </a:tcPr>
                </a:tc>
                <a:tc>
                  <a:txBody>
                    <a:bodyPr/>
                    <a:lstStyle/>
                    <a:p>
                      <a:pPr algn="ctr">
                        <a:defRPr/>
                      </a:pPr>
                      <a:endParaRPr lang="de-DE" sz="600" dirty="0">
                        <a:latin typeface="Calibri" panose="020F0502020204030204" pitchFamily="34" charset="0"/>
                        <a:cs typeface="Calibri" panose="020F0502020204030204" pitchFamily="34" charset="0"/>
                      </a:endParaRPr>
                    </a:p>
                    <a:p>
                      <a:pPr algn="ctr">
                        <a:defRPr/>
                      </a:pPr>
                      <a:endParaRPr lang="de-DE" sz="600" dirty="0">
                        <a:latin typeface="Calibri" panose="020F0502020204030204" pitchFamily="34" charset="0"/>
                        <a:cs typeface="Calibri" panose="020F0502020204030204" pitchFamily="34" charset="0"/>
                      </a:endParaRPr>
                    </a:p>
                    <a:p>
                      <a:pPr algn="ctr">
                        <a:defRPr/>
                      </a:pPr>
                      <a:r>
                        <a:rPr lang="de-DE" sz="600" dirty="0">
                          <a:latin typeface="Calibri" panose="020F0502020204030204" pitchFamily="34" charset="0"/>
                          <a:cs typeface="Calibri" panose="020F0502020204030204" pitchFamily="34" charset="0"/>
                        </a:rPr>
                        <a:t>Aufnahme</a:t>
                      </a:r>
                      <a:endParaRPr dirty="0">
                        <a:latin typeface="Calibri" panose="020F0502020204030204" pitchFamily="34" charset="0"/>
                        <a:cs typeface="Calibri" panose="020F0502020204030204" pitchFamily="34" charset="0"/>
                      </a:endParaRPr>
                    </a:p>
                  </a:txBody>
                  <a:tcPr marL="121920" marR="121920" marT="60960" marB="60960">
                    <a:solidFill>
                      <a:schemeClr val="accent2">
                        <a:lumMod val="60000"/>
                        <a:lumOff val="40000"/>
                      </a:schemeClr>
                    </a:solidFill>
                  </a:tcPr>
                </a:tc>
                <a:extLst>
                  <a:ext uri="{0D108BD9-81ED-4DB2-BD59-A6C34878D82A}">
                    <a16:rowId xmlns:a16="http://schemas.microsoft.com/office/drawing/2014/main" xmlns="" val="10001"/>
                  </a:ext>
                </a:extLst>
              </a:tr>
            </a:tbl>
          </a:graphicData>
        </a:graphic>
      </p:graphicFrame>
      <p:sp>
        <p:nvSpPr>
          <p:cNvPr id="13" name="Abgerundetes Rechteck 12"/>
          <p:cNvSpPr/>
          <p:nvPr/>
        </p:nvSpPr>
        <p:spPr bwMode="auto">
          <a:xfrm>
            <a:off x="6330939" y="2328787"/>
            <a:ext cx="4297748" cy="1218812"/>
          </a:xfrm>
          <a:prstGeom prst="roundRect">
            <a:avLst>
              <a:gd name="adj" fmla="val 16667"/>
            </a:avLst>
          </a:prstGeom>
          <a:solidFill>
            <a:srgbClr val="C2D988">
              <a:alpha val="2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7" name="Textfeld 16"/>
          <p:cNvSpPr txBox="1"/>
          <p:nvPr/>
        </p:nvSpPr>
        <p:spPr bwMode="auto">
          <a:xfrm>
            <a:off x="4309785" y="4079862"/>
            <a:ext cx="1777278" cy="396275"/>
          </a:xfrm>
          <a:prstGeom prst="rect">
            <a:avLst/>
          </a:prstGeom>
          <a:noFill/>
        </p:spPr>
        <p:txBody>
          <a:bodyPr wrap="square" rtlCol="0">
            <a:spAutoFit/>
          </a:bodyPr>
          <a:lstStyle/>
          <a:p>
            <a:pPr algn="ctr">
              <a:defRPr/>
            </a:pPr>
            <a:r>
              <a:rPr lang="de-DE" sz="1000" b="1" dirty="0">
                <a:latin typeface="Calibri" panose="020F0502020204030204" pitchFamily="34" charset="0"/>
                <a:cs typeface="Calibri" panose="020F0502020204030204" pitchFamily="34" charset="0"/>
              </a:rPr>
              <a:t>Hörbeispiel</a:t>
            </a:r>
            <a:endParaRPr dirty="0">
              <a:latin typeface="Calibri" panose="020F0502020204030204" pitchFamily="34" charset="0"/>
              <a:cs typeface="Calibri" panose="020F0502020204030204" pitchFamily="34" charset="0"/>
            </a:endParaRPr>
          </a:p>
          <a:p>
            <a:pPr algn="ctr">
              <a:defRPr/>
            </a:pPr>
            <a:r>
              <a:rPr lang="de-DE" sz="1000" dirty="0">
                <a:latin typeface="Calibri" panose="020F0502020204030204" pitchFamily="34" charset="0"/>
                <a:cs typeface="Calibri" panose="020F0502020204030204" pitchFamily="34" charset="0"/>
              </a:rPr>
              <a:t>Märchenszene in </a:t>
            </a:r>
            <a:r>
              <a:rPr lang="de-DE" sz="1000" dirty="0" err="1">
                <a:latin typeface="Calibri" panose="020F0502020204030204" pitchFamily="34" charset="0"/>
                <a:cs typeface="Calibri" panose="020F0502020204030204" pitchFamily="34" charset="0"/>
              </a:rPr>
              <a:t>Gromolo</a:t>
            </a:r>
            <a:endParaRPr lang="de-DE" sz="1000" dirty="0">
              <a:latin typeface="Calibri" panose="020F0502020204030204" pitchFamily="34" charset="0"/>
              <a:cs typeface="Calibri" panose="020F0502020204030204" pitchFamily="34" charset="0"/>
            </a:endParaRPr>
          </a:p>
        </p:txBody>
      </p:sp>
      <p:sp>
        <p:nvSpPr>
          <p:cNvPr id="3" name="Pfeil nach rechts 2">
            <a:hlinkClick r:id="rId6" action="ppaction://hlinksldjump"/>
          </p:cNvPr>
          <p:cNvSpPr/>
          <p:nvPr/>
        </p:nvSpPr>
        <p:spPr>
          <a:xfrm>
            <a:off x="9696400" y="6206576"/>
            <a:ext cx="1445748" cy="668995"/>
          </a:xfrm>
          <a:prstGeom prst="rightArrow">
            <a:avLst/>
          </a:prstGeom>
          <a:ln w="1905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89" name="Textfeld 188"/>
          <p:cNvSpPr txBox="1"/>
          <p:nvPr/>
        </p:nvSpPr>
        <p:spPr bwMode="auto">
          <a:xfrm>
            <a:off x="9792670" y="6367419"/>
            <a:ext cx="1300420" cy="338554"/>
          </a:xfrm>
          <a:prstGeom prst="rect">
            <a:avLst/>
          </a:prstGeom>
          <a:noFill/>
        </p:spPr>
        <p:txBody>
          <a:bodyPr wrap="square" rtlCol="0">
            <a:spAutoFit/>
          </a:bodyPr>
          <a:lstStyle/>
          <a:p>
            <a:r>
              <a:rPr lang="de-DE" sz="1600" dirty="0">
                <a:solidFill>
                  <a:schemeClr val="bg2">
                    <a:lumMod val="50000"/>
                  </a:schemeClr>
                </a:solidFill>
                <a:latin typeface="Bahnschrift SemiBold" panose="020B0502040204020203" pitchFamily="34" charset="0"/>
              </a:rPr>
              <a:t>Übersicht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5152">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23" name="Group 222"/>
          <p:cNvGrpSpPr>
            <a:grpSpLocks noGrp="1" noUngrp="1" noRot="1" noChangeAspect="1" noMove="1" noResize="1"/>
          </p:cNvGrpSpPr>
          <p:nvPr/>
        </p:nvGrpSpPr>
        <p:grpSpPr bwMode="auto">
          <a:xfrm>
            <a:off x="11096450" y="13393"/>
            <a:ext cx="494218" cy="6814823"/>
            <a:chOff x="11096450" y="13393"/>
            <a:chExt cx="494218" cy="6814823"/>
          </a:xfrm>
          <a:solidFill>
            <a:schemeClr val="bg2">
              <a:lumMod val="90000"/>
            </a:schemeClr>
          </a:solidFill>
        </p:grpSpPr>
        <p:sp>
          <p:nvSpPr>
            <p:cNvPr id="1028" name="Freeform 8"/>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29" name="Freeform 10"/>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0" name="Freeform 15"/>
            <p:cNvSpPr/>
            <p:nvPr/>
          </p:nvSpPr>
          <p:spPr bwMode="auto">
            <a:xfrm rot="5400000">
              <a:off x="11478964" y="592010"/>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1" name="Freeform 18"/>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2" name="Freeform 19"/>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3" name="Freeform 20"/>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4" name="Freeform 22"/>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5" name="Freeform 23"/>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6" name="Freeform 26"/>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7" name="Freeform 27"/>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8" name="Freeform 28"/>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9" name="Freeform 30"/>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0" name="Freeform 43"/>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1" name="Freeform 51"/>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2" name="Freeform 52"/>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3" name="Freeform 53"/>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4" name="Freeform 54"/>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5" name="Freeform 55"/>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6" name="Freeform 56"/>
            <p:cNvSpPr/>
            <p:nvPr/>
          </p:nvSpPr>
          <p:spPr bwMode="auto">
            <a:xfrm rot="5400000">
              <a:off x="11101585" y="23353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7" name="Freeform 57"/>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8" name="Freeform 59"/>
            <p:cNvSpPr/>
            <p:nvPr/>
          </p:nvSpPr>
          <p:spPr bwMode="auto">
            <a:xfrm rot="5400000">
              <a:off x="11120625" y="25550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9" name="Freeform 60"/>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0" name="Freeform 61"/>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1" name="Freeform 5"/>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2" name="Freeform 6"/>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3" name="Freeform 7"/>
            <p:cNvSpPr/>
            <p:nvPr/>
          </p:nvSpPr>
          <p:spPr bwMode="auto">
            <a:xfrm rot="5400000">
              <a:off x="11371126"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4" name="Freeform 8"/>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5" name="Freeform 9"/>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6" name="Freeform 11"/>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7" name="Freeform 12"/>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8" name="Freeform 13"/>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9" name="Freeform 14"/>
            <p:cNvSpPr/>
            <p:nvPr/>
          </p:nvSpPr>
          <p:spPr bwMode="auto">
            <a:xfrm rot="5400000">
              <a:off x="11376729" y="3335596"/>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0" name="Freeform 16"/>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1" name="Freeform 17"/>
            <p:cNvSpPr/>
            <p:nvPr/>
          </p:nvSpPr>
          <p:spPr bwMode="auto">
            <a:xfrm rot="5400000">
              <a:off x="11395443" y="5347417"/>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2" name="Freeform 21"/>
            <p:cNvSpPr/>
            <p:nvPr/>
          </p:nvSpPr>
          <p:spPr bwMode="auto">
            <a:xfrm rot="5400000">
              <a:off x="11343433"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3" name="Freeform 25"/>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4" name="Freeform 29"/>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5" name="Freeform 31"/>
            <p:cNvSpPr/>
            <p:nvPr/>
          </p:nvSpPr>
          <p:spPr bwMode="auto">
            <a:xfrm rot="5400000">
              <a:off x="11356013" y="6183127"/>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6" name="Freeform 32"/>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7" name="Freeform 33"/>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8" name="Freeform 34"/>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9" name="Freeform 35"/>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0" name="Freeform 36"/>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1" name="Freeform 37"/>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2" name="Freeform 38"/>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3" name="Freeform 39"/>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4" name="Freeform 40"/>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5" name="Freeform 41"/>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6" name="Freeform 42"/>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7" name="Freeform 44"/>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8" name="Freeform 45"/>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9" name="Freeform 46"/>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0" name="Freeform 47"/>
            <p:cNvSpPr/>
            <p:nvPr/>
          </p:nvSpPr>
          <p:spPr bwMode="auto">
            <a:xfrm rot="5400000">
              <a:off x="11082841" y="3849727"/>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1" name="Freeform 48"/>
            <p:cNvSpPr/>
            <p:nvPr/>
          </p:nvSpPr>
          <p:spPr bwMode="auto">
            <a:xfrm rot="5400000">
              <a:off x="11078097"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2" name="Freeform 49"/>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3" name="Freeform 8"/>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4" name="Freeform 106"/>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grpSp>
      <p:sp useBgFill="1">
        <p:nvSpPr>
          <p:cNvPr id="1085" name="Rectangle 281"/>
          <p:cNvSpPr>
            <a:spLocks noGrp="1" noRot="1" noChangeAspect="1" noMove="1" noResize="1" noEditPoints="1" noAdjustHandles="1" noChangeArrowheads="1" noChangeShapeType="1" noTextEdit="1"/>
          </p:cNvSpPr>
          <p:nvPr/>
        </p:nvSpPr>
        <p:spPr bwMode="auto">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6" name="Freeform 106"/>
          <p:cNvSpPr>
            <a:spLocks noGrp="1" noRot="1" noChangeAspect="1" noMove="1" noResize="1" noEditPoints="1" noAdjustHandles="1" noChangeArrowheads="1" noChangeShapeType="1" noTextEdit="1"/>
          </p:cNvSpPr>
          <p:nvPr/>
        </p:nvSpPr>
        <p:spPr bwMode="auto">
          <a:xfrm rot="16199998">
            <a:off x="10875247" y="71552"/>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7" name="Freeform 8"/>
          <p:cNvSpPr>
            <a:spLocks noGrp="1" noRot="1" noChangeAspect="1" noMove="1" noResize="1" noEditPoints="1" noAdjustHandles="1" noChangeArrowheads="1" noChangeShapeType="1" noTextEdit="1"/>
          </p:cNvSpPr>
          <p:nvPr/>
        </p:nvSpPr>
        <p:spPr bwMode="auto">
          <a:xfrm rot="16199998">
            <a:off x="11143682" y="8225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0" name="Rectangle 287"/>
          <p:cNvSpPr>
            <a:spLocks noGrp="1" noRot="1" noChangeAspect="1" noMove="1" noResize="1" noEditPoints="1" noAdjustHandles="1" noChangeArrowheads="1" noChangeShapeType="1" noTextEdit="1"/>
          </p:cNvSpPr>
          <p:nvPr/>
        </p:nvSpPr>
        <p:spPr bwMode="auto">
          <a:xfrm>
            <a:off x="11340264" y="0"/>
            <a:ext cx="845984"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1" name="Freeform 8"/>
          <p:cNvSpPr>
            <a:spLocks noGrp="1" noRot="1" noChangeAspect="1" noMove="1" noResize="1" noEditPoints="1" noAdjustHandles="1" noChangeArrowheads="1" noChangeShapeType="1" noTextEdit="1"/>
          </p:cNvSpPr>
          <p:nvPr/>
        </p:nvSpPr>
        <p:spPr bwMode="auto">
          <a:xfrm rot="5400000">
            <a:off x="11452407" y="615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2" name="Freeform 10"/>
          <p:cNvSpPr>
            <a:spLocks noGrp="1" noRot="1" noChangeAspect="1" noMove="1" noResize="1" noEditPoints="1" noAdjustHandles="1" noChangeArrowheads="1" noChangeShapeType="1" noTextEdit="1"/>
          </p:cNvSpPr>
          <p:nvPr/>
        </p:nvSpPr>
        <p:spPr bwMode="auto">
          <a:xfrm rot="5400000">
            <a:off x="11785588"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3" name="Freeform 25"/>
          <p:cNvSpPr>
            <a:spLocks noGrp="1" noRot="1" noChangeAspect="1" noMove="1" noResize="1" noEditPoints="1" noAdjustHandles="1" noChangeArrowheads="1" noChangeShapeType="1" noTextEdit="1"/>
          </p:cNvSpPr>
          <p:nvPr/>
        </p:nvSpPr>
        <p:spPr bwMode="auto">
          <a:xfrm rot="16199998">
            <a:off x="10924052" y="371289"/>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8" name="Freeform 49"/>
          <p:cNvSpPr>
            <a:spLocks noGrp="1" noRot="1" noChangeAspect="1" noMove="1" noResize="1" noEditPoints="1" noAdjustHandles="1" noChangeArrowheads="1" noChangeShapeType="1" noTextEdit="1"/>
          </p:cNvSpPr>
          <p:nvPr/>
        </p:nvSpPr>
        <p:spPr bwMode="auto">
          <a:xfrm rot="16199998">
            <a:off x="11178524" y="299437"/>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9" name="Freeform 59"/>
          <p:cNvSpPr>
            <a:spLocks noGrp="1" noRot="1" noChangeAspect="1" noMove="1" noResize="1" noEditPoints="1" noAdjustHandles="1" noChangeArrowheads="1" noChangeShapeType="1" noTextEdit="1"/>
          </p:cNvSpPr>
          <p:nvPr/>
        </p:nvSpPr>
        <p:spPr bwMode="auto">
          <a:xfrm rot="5400000">
            <a:off x="11431179" y="25550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0" name="Freeform 52"/>
          <p:cNvSpPr>
            <a:spLocks noGrp="1" noRot="1" noChangeAspect="1" noMove="1" noResize="1" noEditPoints="1" noAdjustHandles="1" noChangeArrowheads="1" noChangeShapeType="1" noTextEdit="1"/>
          </p:cNvSpPr>
          <p:nvPr/>
        </p:nvSpPr>
        <p:spPr bwMode="auto">
          <a:xfrm rot="5400000">
            <a:off x="11474639"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1" name="Freeform 18"/>
          <p:cNvSpPr>
            <a:spLocks noGrp="1" noRot="1" noChangeAspect="1" noMove="1" noResize="1" noEditPoints="1" noAdjustHandles="1" noChangeArrowheads="1" noChangeShapeType="1" noTextEdit="1"/>
          </p:cNvSpPr>
          <p:nvPr/>
        </p:nvSpPr>
        <p:spPr bwMode="auto">
          <a:xfrm rot="5400000">
            <a:off x="11792932"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2" name="Freeform 31"/>
          <p:cNvSpPr>
            <a:spLocks noGrp="1" noRot="1" noChangeAspect="1" noMove="1" noResize="1" noEditPoints="1" noAdjustHandles="1" noChangeArrowheads="1" noChangeShapeType="1" noTextEdit="1"/>
          </p:cNvSpPr>
          <p:nvPr/>
        </p:nvSpPr>
        <p:spPr bwMode="auto">
          <a:xfrm rot="16199998">
            <a:off x="10895678" y="633212"/>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3" name="Freeform 41"/>
          <p:cNvSpPr>
            <a:spLocks noGrp="1" noRot="1" noChangeAspect="1" noMove="1" noResize="1" noEditPoints="1" noAdjustHandles="1" noChangeArrowheads="1" noChangeShapeType="1" noTextEdit="1"/>
          </p:cNvSpPr>
          <p:nvPr/>
        </p:nvSpPr>
        <p:spPr bwMode="auto">
          <a:xfrm rot="16199998">
            <a:off x="11132569" y="531916"/>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4" name="Freeform 54"/>
          <p:cNvSpPr>
            <a:spLocks noGrp="1" noRot="1" noChangeAspect="1" noMove="1" noResize="1" noEditPoints="1" noAdjustHandles="1" noChangeArrowheads="1" noChangeShapeType="1" noTextEdit="1"/>
          </p:cNvSpPr>
          <p:nvPr/>
        </p:nvSpPr>
        <p:spPr bwMode="auto">
          <a:xfrm rot="5400000">
            <a:off x="11451567"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5" name="Freeform 15"/>
          <p:cNvSpPr>
            <a:spLocks noGrp="1" noRot="1" noChangeAspect="1" noMove="1" noResize="1" noEditPoints="1" noAdjustHandles="1" noChangeArrowheads="1" noChangeShapeType="1" noTextEdit="1"/>
          </p:cNvSpPr>
          <p:nvPr/>
        </p:nvSpPr>
        <p:spPr bwMode="auto">
          <a:xfrm rot="5400000">
            <a:off x="11789518" y="592010"/>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6" name="Freeform 36"/>
          <p:cNvSpPr>
            <a:spLocks noGrp="1" noRot="1" noChangeAspect="1" noMove="1" noResize="1" noEditPoints="1" noAdjustHandles="1" noChangeArrowheads="1" noChangeShapeType="1" noTextEdit="1"/>
          </p:cNvSpPr>
          <p:nvPr/>
        </p:nvSpPr>
        <p:spPr bwMode="auto">
          <a:xfrm rot="16199998">
            <a:off x="11132569" y="739444"/>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7" name="Freeform 29"/>
          <p:cNvSpPr>
            <a:spLocks noGrp="1" noRot="1" noChangeAspect="1" noMove="1" noResize="1" noEditPoints="1" noAdjustHandles="1" noChangeArrowheads="1" noChangeShapeType="1" noTextEdit="1"/>
          </p:cNvSpPr>
          <p:nvPr/>
        </p:nvSpPr>
        <p:spPr bwMode="auto">
          <a:xfrm rot="16199998">
            <a:off x="10939780" y="870916"/>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8" name="Freeform 45"/>
          <p:cNvSpPr>
            <a:spLocks noGrp="1" noRot="1" noChangeAspect="1" noMove="1" noResize="1" noEditPoints="1" noAdjustHandles="1" noChangeArrowheads="1" noChangeShapeType="1" noTextEdit="1"/>
          </p:cNvSpPr>
          <p:nvPr/>
        </p:nvSpPr>
        <p:spPr bwMode="auto">
          <a:xfrm rot="16199998">
            <a:off x="11162762" y="949465"/>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9" name="Freeform 43"/>
          <p:cNvSpPr>
            <a:spLocks noGrp="1" noRot="1" noChangeAspect="1" noMove="1" noResize="1" noEditPoints="1" noAdjustHandles="1" noChangeArrowheads="1" noChangeShapeType="1" noTextEdit="1"/>
          </p:cNvSpPr>
          <p:nvPr/>
        </p:nvSpPr>
        <p:spPr bwMode="auto">
          <a:xfrm rot="5400000">
            <a:off x="11504665"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0" name="Freeform 23"/>
          <p:cNvSpPr>
            <a:spLocks noGrp="1" noRot="1" noChangeAspect="1" noMove="1" noResize="1" noEditPoints="1" noAdjustHandles="1" noChangeArrowheads="1" noChangeShapeType="1" noTextEdit="1"/>
          </p:cNvSpPr>
          <p:nvPr/>
        </p:nvSpPr>
        <p:spPr bwMode="auto">
          <a:xfrm rot="5400000">
            <a:off x="11750639"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1" name="Freeform 51"/>
          <p:cNvSpPr>
            <a:spLocks noGrp="1" noRot="1" noChangeAspect="1" noMove="1" noResize="1" noEditPoints="1" noAdjustHandles="1" noChangeArrowheads="1" noChangeShapeType="1" noTextEdit="1"/>
          </p:cNvSpPr>
          <p:nvPr/>
        </p:nvSpPr>
        <p:spPr bwMode="auto">
          <a:xfrm rot="5400000">
            <a:off x="11477634"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2" name="Freeform 22"/>
          <p:cNvSpPr>
            <a:spLocks noGrp="1" noRot="1" noChangeAspect="1" noMove="1" noResize="1" noEditPoints="1" noAdjustHandles="1" noChangeArrowheads="1" noChangeShapeType="1" noTextEdit="1"/>
          </p:cNvSpPr>
          <p:nvPr/>
        </p:nvSpPr>
        <p:spPr bwMode="auto">
          <a:xfrm rot="5400000">
            <a:off x="11736952"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3" name="Freeform 30"/>
          <p:cNvSpPr>
            <a:spLocks noGrp="1" noRot="1" noChangeAspect="1" noMove="1" noResize="1" noEditPoints="1" noAdjustHandles="1" noChangeArrowheads="1" noChangeShapeType="1" noTextEdit="1"/>
          </p:cNvSpPr>
          <p:nvPr/>
        </p:nvSpPr>
        <p:spPr bwMode="auto">
          <a:xfrm rot="5400000">
            <a:off x="11790673"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4" name="Freeform 21"/>
          <p:cNvSpPr>
            <a:spLocks noGrp="1" noRot="1" noChangeAspect="1" noMove="1" noResize="1" noEditPoints="1" noAdjustHandles="1" noChangeArrowheads="1" noChangeShapeType="1" noTextEdit="1"/>
          </p:cNvSpPr>
          <p:nvPr/>
        </p:nvSpPr>
        <p:spPr bwMode="auto">
          <a:xfrm rot="16199998">
            <a:off x="10898509" y="1127575"/>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5" name="Freeform 42"/>
          <p:cNvSpPr>
            <a:spLocks noGrp="1" noRot="1" noChangeAspect="1" noMove="1" noResize="1" noEditPoints="1" noAdjustHandles="1" noChangeArrowheads="1" noChangeShapeType="1" noTextEdit="1"/>
          </p:cNvSpPr>
          <p:nvPr/>
        </p:nvSpPr>
        <p:spPr bwMode="auto">
          <a:xfrm rot="16199998">
            <a:off x="11144401" y="1195132"/>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6" name="Freeform 53"/>
          <p:cNvSpPr>
            <a:spLocks noGrp="1" noRot="1" noChangeAspect="1" noMove="1" noResize="1" noEditPoints="1" noAdjustHandles="1" noChangeArrowheads="1" noChangeShapeType="1" noTextEdit="1"/>
          </p:cNvSpPr>
          <p:nvPr/>
        </p:nvSpPr>
        <p:spPr bwMode="auto">
          <a:xfrm rot="5400000">
            <a:off x="11465720"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7" name="Freeform 26"/>
          <p:cNvSpPr>
            <a:spLocks noGrp="1" noRot="1" noChangeAspect="1" noMove="1" noResize="1" noEditPoints="1" noAdjustHandles="1" noChangeArrowheads="1" noChangeShapeType="1" noTextEdit="1"/>
          </p:cNvSpPr>
          <p:nvPr/>
        </p:nvSpPr>
        <p:spPr bwMode="auto">
          <a:xfrm rot="5400000">
            <a:off x="11737863"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8" name="Freeform 17"/>
          <p:cNvSpPr>
            <a:spLocks noGrp="1" noRot="1" noChangeAspect="1" noMove="1" noResize="1" noEditPoints="1" noAdjustHandles="1" noChangeArrowheads="1" noChangeShapeType="1" noTextEdit="1"/>
          </p:cNvSpPr>
          <p:nvPr/>
        </p:nvSpPr>
        <p:spPr bwMode="auto">
          <a:xfrm rot="16199998">
            <a:off x="10892580" y="1472186"/>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9" name="Freeform 34"/>
          <p:cNvSpPr>
            <a:spLocks noGrp="1" noRot="1" noChangeAspect="1" noMove="1" noResize="1" noEditPoints="1" noAdjustHandles="1" noChangeArrowheads="1" noChangeShapeType="1" noTextEdit="1"/>
          </p:cNvSpPr>
          <p:nvPr/>
        </p:nvSpPr>
        <p:spPr bwMode="auto">
          <a:xfrm rot="16199998">
            <a:off x="11110106" y="1420101"/>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0" name="Freeform 55"/>
          <p:cNvSpPr>
            <a:spLocks noGrp="1" noRot="1" noChangeAspect="1" noMove="1" noResize="1" noEditPoints="1" noAdjustHandles="1" noChangeArrowheads="1" noChangeShapeType="1" noTextEdit="1"/>
          </p:cNvSpPr>
          <p:nvPr/>
        </p:nvSpPr>
        <p:spPr bwMode="auto">
          <a:xfrm rot="5400000">
            <a:off x="11465580"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1" name="Freeform 28"/>
          <p:cNvSpPr>
            <a:spLocks noGrp="1" noRot="1" noChangeAspect="1" noMove="1" noResize="1" noEditPoints="1" noAdjustHandles="1" noChangeArrowheads="1" noChangeShapeType="1" noTextEdit="1"/>
          </p:cNvSpPr>
          <p:nvPr/>
        </p:nvSpPr>
        <p:spPr bwMode="auto">
          <a:xfrm rot="5400000">
            <a:off x="11715423"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2" name="Freeform 6"/>
          <p:cNvSpPr>
            <a:spLocks noGrp="1" noRot="1" noChangeAspect="1" noMove="1" noResize="1" noEditPoints="1" noAdjustHandles="1" noChangeArrowheads="1" noChangeShapeType="1" noTextEdit="1"/>
          </p:cNvSpPr>
          <p:nvPr/>
        </p:nvSpPr>
        <p:spPr bwMode="auto">
          <a:xfrm rot="16199998">
            <a:off x="10867081" y="1713474"/>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3" name="Freeform 39"/>
          <p:cNvSpPr>
            <a:spLocks noGrp="1" noRot="1" noChangeAspect="1" noMove="1" noResize="1" noEditPoints="1" noAdjustHandles="1" noChangeArrowheads="1" noChangeShapeType="1" noTextEdit="1"/>
          </p:cNvSpPr>
          <p:nvPr/>
        </p:nvSpPr>
        <p:spPr bwMode="auto">
          <a:xfrm rot="16199998">
            <a:off x="11134318" y="166590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4" name="Freeform 57"/>
          <p:cNvSpPr>
            <a:spLocks noGrp="1" noRot="1" noChangeAspect="1" noMove="1" noResize="1" noEditPoints="1" noAdjustHandles="1" noChangeArrowheads="1" noChangeShapeType="1" noTextEdit="1"/>
          </p:cNvSpPr>
          <p:nvPr/>
        </p:nvSpPr>
        <p:spPr bwMode="auto">
          <a:xfrm rot="5400000">
            <a:off x="11451729"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5" name="Freeform 60"/>
          <p:cNvSpPr>
            <a:spLocks noGrp="1" noRot="1" noChangeAspect="1" noMove="1" noResize="1" noEditPoints="1" noAdjustHandles="1" noChangeArrowheads="1" noChangeShapeType="1" noTextEdit="1"/>
          </p:cNvSpPr>
          <p:nvPr/>
        </p:nvSpPr>
        <p:spPr bwMode="auto">
          <a:xfrm rot="5400000">
            <a:off x="11426410"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6" name="Freeform 27"/>
          <p:cNvSpPr>
            <a:spLocks noGrp="1" noRot="1" noChangeAspect="1" noMove="1" noResize="1" noEditPoints="1" noAdjustHandles="1" noChangeArrowheads="1" noChangeShapeType="1" noTextEdit="1"/>
          </p:cNvSpPr>
          <p:nvPr/>
        </p:nvSpPr>
        <p:spPr bwMode="auto">
          <a:xfrm rot="5400000">
            <a:off x="11718024"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7" name="Freeform 38"/>
          <p:cNvSpPr>
            <a:spLocks noGrp="1" noRot="1" noChangeAspect="1" noMove="1" noResize="1" noEditPoints="1" noAdjustHandles="1" noChangeArrowheads="1" noChangeShapeType="1" noTextEdit="1"/>
          </p:cNvSpPr>
          <p:nvPr/>
        </p:nvSpPr>
        <p:spPr bwMode="auto">
          <a:xfrm rot="16199998">
            <a:off x="11129971" y="191926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8" name="Freeform 8"/>
          <p:cNvSpPr>
            <a:spLocks noGrp="1" noRot="1" noChangeAspect="1" noMove="1" noResize="1" noEditPoints="1" noAdjustHandles="1" noChangeArrowheads="1" noChangeShapeType="1" noTextEdit="1"/>
          </p:cNvSpPr>
          <p:nvPr/>
        </p:nvSpPr>
        <p:spPr bwMode="auto">
          <a:xfrm rot="16199998">
            <a:off x="10850342" y="206495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9" name="Freeform 19"/>
          <p:cNvSpPr>
            <a:spLocks noGrp="1" noRot="1" noChangeAspect="1" noMove="1" noResize="1" noEditPoints="1" noAdjustHandles="1" noChangeArrowheads="1" noChangeShapeType="1" noTextEdit="1"/>
          </p:cNvSpPr>
          <p:nvPr/>
        </p:nvSpPr>
        <p:spPr bwMode="auto">
          <a:xfrm rot="5400000">
            <a:off x="11718268"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0" name="Freeform 35"/>
          <p:cNvSpPr>
            <a:spLocks noGrp="1" noRot="1" noChangeAspect="1" noMove="1" noResize="1" noEditPoints="1" noAdjustHandles="1" noChangeArrowheads="1" noChangeShapeType="1" noTextEdit="1"/>
          </p:cNvSpPr>
          <p:nvPr/>
        </p:nvSpPr>
        <p:spPr bwMode="auto">
          <a:xfrm rot="16199998">
            <a:off x="11117998" y="2208382"/>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1" name="Freeform 61"/>
          <p:cNvSpPr>
            <a:spLocks noGrp="1" noRot="1" noChangeAspect="1" noMove="1" noResize="1" noEditPoints="1" noAdjustHandles="1" noChangeArrowheads="1" noChangeShapeType="1" noTextEdit="1"/>
          </p:cNvSpPr>
          <p:nvPr/>
        </p:nvSpPr>
        <p:spPr bwMode="auto">
          <a:xfrm rot="5400000">
            <a:off x="11392707"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2" name="Freeform 9"/>
          <p:cNvSpPr>
            <a:spLocks noGrp="1" noRot="1" noChangeAspect="1" noMove="1" noResize="1" noEditPoints="1" noAdjustHandles="1" noChangeArrowheads="1" noChangeShapeType="1" noTextEdit="1"/>
          </p:cNvSpPr>
          <p:nvPr/>
        </p:nvSpPr>
        <p:spPr bwMode="auto">
          <a:xfrm rot="16199998">
            <a:off x="10851951" y="2345425"/>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3" name="Freeform 56"/>
          <p:cNvSpPr>
            <a:spLocks noGrp="1" noRot="1" noChangeAspect="1" noMove="1" noResize="1" noEditPoints="1" noAdjustHandles="1" noChangeArrowheads="1" noChangeShapeType="1" noTextEdit="1"/>
          </p:cNvSpPr>
          <p:nvPr/>
        </p:nvSpPr>
        <p:spPr bwMode="auto">
          <a:xfrm rot="5400000">
            <a:off x="11440894" y="23353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4" name="Freeform 20"/>
          <p:cNvSpPr>
            <a:spLocks noGrp="1" noRot="1" noChangeAspect="1" noMove="1" noResize="1" noEditPoints="1" noAdjustHandles="1" noChangeArrowheads="1" noChangeShapeType="1" noTextEdit="1"/>
          </p:cNvSpPr>
          <p:nvPr/>
        </p:nvSpPr>
        <p:spPr bwMode="auto">
          <a:xfrm rot="5400000">
            <a:off x="11725183"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5" name="Freeform 33"/>
          <p:cNvSpPr>
            <a:spLocks noGrp="1" noRot="1" noChangeAspect="1" noMove="1" noResize="1" noEditPoints="1" noAdjustHandles="1" noChangeArrowheads="1" noChangeShapeType="1" noTextEdit="1"/>
          </p:cNvSpPr>
          <p:nvPr/>
        </p:nvSpPr>
        <p:spPr bwMode="auto">
          <a:xfrm rot="16199998">
            <a:off x="11097198" y="242640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6" name="Freeform 11"/>
          <p:cNvSpPr>
            <a:spLocks noGrp="1" noRot="1" noChangeAspect="1" noMove="1" noResize="1" noEditPoints="1" noAdjustHandles="1" noChangeArrowheads="1" noChangeShapeType="1" noTextEdit="1"/>
          </p:cNvSpPr>
          <p:nvPr/>
        </p:nvSpPr>
        <p:spPr bwMode="auto">
          <a:xfrm rot="16199998">
            <a:off x="10869436" y="259196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7" name="Freeform 40"/>
          <p:cNvSpPr>
            <a:spLocks noGrp="1" noRot="1" noChangeAspect="1" noMove="1" noResize="1" noEditPoints="1" noAdjustHandles="1" noChangeArrowheads="1" noChangeShapeType="1" noTextEdit="1"/>
          </p:cNvSpPr>
          <p:nvPr/>
        </p:nvSpPr>
        <p:spPr bwMode="auto">
          <a:xfrm rot="5400000">
            <a:off x="11422891"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8" name="Freeform 7"/>
          <p:cNvSpPr>
            <a:spLocks noGrp="1" noRot="1" noChangeAspect="1" noMove="1" noResize="1" noEditPoints="1" noAdjustHandles="1" noChangeArrowheads="1" noChangeShapeType="1" noTextEdit="1"/>
          </p:cNvSpPr>
          <p:nvPr/>
        </p:nvSpPr>
        <p:spPr bwMode="auto">
          <a:xfrm rot="5400000">
            <a:off x="11681681"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9" name="Freeform 44"/>
          <p:cNvSpPr>
            <a:spLocks noGrp="1" noRot="1" noChangeAspect="1" noMove="1" noResize="1" noEditPoints="1" noAdjustHandles="1" noChangeArrowheads="1" noChangeShapeType="1" noTextEdit="1"/>
          </p:cNvSpPr>
          <p:nvPr/>
        </p:nvSpPr>
        <p:spPr bwMode="auto">
          <a:xfrm rot="16199998">
            <a:off x="11153903" y="2723245"/>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0" name="Freeform 46"/>
          <p:cNvSpPr>
            <a:spLocks noGrp="1" noRot="1" noChangeAspect="1" noMove="1" noResize="1" noEditPoints="1" noAdjustHandles="1" noChangeArrowheads="1" noChangeShapeType="1" noTextEdit="1"/>
          </p:cNvSpPr>
          <p:nvPr/>
        </p:nvSpPr>
        <p:spPr bwMode="auto">
          <a:xfrm rot="5400000">
            <a:off x="11435250"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1" name="Freeform 5"/>
          <p:cNvSpPr>
            <a:spLocks noGrp="1" noRot="1" noChangeAspect="1" noMove="1" noResize="1" noEditPoints="1" noAdjustHandles="1" noChangeArrowheads="1" noChangeShapeType="1" noTextEdit="1"/>
          </p:cNvSpPr>
          <p:nvPr/>
        </p:nvSpPr>
        <p:spPr bwMode="auto">
          <a:xfrm rot="5400000">
            <a:off x="11721378" y="2718803"/>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2" name="Freeform 16"/>
          <p:cNvSpPr>
            <a:spLocks noGrp="1" noRot="1" noChangeAspect="1" noMove="1" noResize="1" noEditPoints="1" noAdjustHandles="1" noChangeArrowheads="1" noChangeShapeType="1" noTextEdit="1"/>
          </p:cNvSpPr>
          <p:nvPr/>
        </p:nvSpPr>
        <p:spPr bwMode="auto">
          <a:xfrm rot="16199998">
            <a:off x="10878821" y="28571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3" name="Freeform 47"/>
          <p:cNvSpPr>
            <a:spLocks noGrp="1" noRot="1" noChangeAspect="1" noMove="1" noResize="1" noEditPoints="1" noAdjustHandles="1" noChangeArrowheads="1" noChangeShapeType="1" noTextEdit="1"/>
          </p:cNvSpPr>
          <p:nvPr/>
        </p:nvSpPr>
        <p:spPr bwMode="auto">
          <a:xfrm rot="16199998">
            <a:off x="11152012" y="2960899"/>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4" name="Freeform 37"/>
          <p:cNvSpPr>
            <a:spLocks noGrp="1" noRot="1" noChangeAspect="1" noMove="1" noResize="1" noEditPoints="1" noAdjustHandles="1" noChangeArrowheads="1" noChangeShapeType="1" noTextEdit="1"/>
          </p:cNvSpPr>
          <p:nvPr/>
        </p:nvSpPr>
        <p:spPr bwMode="auto">
          <a:xfrm rot="5400000">
            <a:off x="11428150"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5" name="Freeform 13"/>
          <p:cNvSpPr>
            <a:spLocks noGrp="1" noRot="1" noChangeAspect="1" noMove="1" noResize="1" noEditPoints="1" noAdjustHandles="1" noChangeArrowheads="1" noChangeShapeType="1" noTextEdit="1"/>
          </p:cNvSpPr>
          <p:nvPr/>
        </p:nvSpPr>
        <p:spPr bwMode="auto">
          <a:xfrm rot="5400000">
            <a:off x="11728340" y="2975554"/>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6" name="Freeform 12"/>
          <p:cNvSpPr>
            <a:spLocks noGrp="1" noRot="1" noChangeAspect="1" noMove="1" noResize="1" noEditPoints="1" noAdjustHandles="1" noChangeArrowheads="1" noChangeShapeType="1" noTextEdit="1"/>
          </p:cNvSpPr>
          <p:nvPr/>
        </p:nvSpPr>
        <p:spPr bwMode="auto">
          <a:xfrm rot="16199998">
            <a:off x="10866523" y="3115665"/>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7" name="Freeform 48"/>
          <p:cNvSpPr>
            <a:spLocks noGrp="1" noRot="1" noChangeAspect="1" noMove="1" noResize="1" noEditPoints="1" noAdjustHandles="1" noChangeArrowheads="1" noChangeShapeType="1" noTextEdit="1"/>
          </p:cNvSpPr>
          <p:nvPr/>
        </p:nvSpPr>
        <p:spPr bwMode="auto">
          <a:xfrm rot="16199998">
            <a:off x="11170934" y="3193554"/>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6" name="Freeform 32"/>
          <p:cNvSpPr>
            <a:spLocks noGrp="1" noRot="1" noChangeAspect="1" noMove="1" noResize="1" noEditPoints="1" noAdjustHandles="1" noChangeArrowheads="1" noChangeShapeType="1" noTextEdit="1"/>
          </p:cNvSpPr>
          <p:nvPr/>
        </p:nvSpPr>
        <p:spPr bwMode="auto">
          <a:xfrm rot="5400000">
            <a:off x="11414752"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7" name="Freeform 51"/>
          <p:cNvSpPr>
            <a:spLocks noGrp="1" noRot="1" noChangeAspect="1" noMove="1" noResize="1" noEditPoints="1" noAdjustHandles="1" noChangeArrowheads="1" noChangeShapeType="1" noTextEdit="1"/>
          </p:cNvSpPr>
          <p:nvPr/>
        </p:nvSpPr>
        <p:spPr bwMode="auto">
          <a:xfrm rot="16199998">
            <a:off x="11716921" y="3206332"/>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8" name="Freeform 14"/>
          <p:cNvSpPr>
            <a:spLocks noGrp="1" noRot="1" noChangeAspect="1" noMove="1" noResize="1" noEditPoints="1" noAdjustHandles="1" noChangeArrowheads="1" noChangeShapeType="1" noTextEdit="1"/>
          </p:cNvSpPr>
          <p:nvPr/>
        </p:nvSpPr>
        <p:spPr bwMode="auto">
          <a:xfrm rot="16199998">
            <a:off x="10871418" y="3468502"/>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9" name="Freeform 14"/>
          <p:cNvSpPr>
            <a:spLocks noGrp="1" noRot="1" noChangeAspect="1" noMove="1" noResize="1" noEditPoints="1" noAdjustHandles="1" noChangeArrowheads="1" noChangeShapeType="1" noTextEdit="1"/>
          </p:cNvSpPr>
          <p:nvPr/>
        </p:nvSpPr>
        <p:spPr bwMode="auto">
          <a:xfrm rot="5400000">
            <a:off x="11687487" y="3338455"/>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0" name="Freeform 32"/>
          <p:cNvSpPr>
            <a:spLocks noGrp="1" noRot="1" noChangeAspect="1" noMove="1" noResize="1" noEditPoints="1" noAdjustHandles="1" noChangeArrowheads="1" noChangeShapeType="1" noTextEdit="1"/>
          </p:cNvSpPr>
          <p:nvPr/>
        </p:nvSpPr>
        <p:spPr bwMode="auto">
          <a:xfrm rot="16199998">
            <a:off x="11134201" y="3486703"/>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1" name="Freeform 13"/>
          <p:cNvSpPr>
            <a:spLocks noGrp="1" noRot="1" noChangeAspect="1" noMove="1" noResize="1" noEditPoints="1" noAdjustHandles="1" noChangeArrowheads="1" noChangeShapeType="1" noTextEdit="1"/>
          </p:cNvSpPr>
          <p:nvPr/>
        </p:nvSpPr>
        <p:spPr bwMode="auto">
          <a:xfrm rot="16199998">
            <a:off x="10840106" y="3744553"/>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2" name="Freeform 37"/>
          <p:cNvSpPr>
            <a:spLocks noGrp="1" noRot="1" noChangeAspect="1" noMove="1" noResize="1" noEditPoints="1" noAdjustHandles="1" noChangeArrowheads="1" noChangeShapeType="1" noTextEdit="1"/>
          </p:cNvSpPr>
          <p:nvPr/>
        </p:nvSpPr>
        <p:spPr bwMode="auto">
          <a:xfrm rot="16199998">
            <a:off x="11150046" y="3707138"/>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3" name="Freeform 48"/>
          <p:cNvSpPr>
            <a:spLocks noGrp="1" noRot="1" noChangeAspect="1" noMove="1" noResize="1" noEditPoints="1" noAdjustHandles="1" noChangeArrowheads="1" noChangeShapeType="1" noTextEdit="1"/>
          </p:cNvSpPr>
          <p:nvPr/>
        </p:nvSpPr>
        <p:spPr bwMode="auto">
          <a:xfrm rot="5400000">
            <a:off x="11388652"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4" name="Freeform 40"/>
          <p:cNvSpPr>
            <a:spLocks noGrp="1" noRot="1" noChangeAspect="1" noMove="1" noResize="1" noEditPoints="1" noAdjustHandles="1" noChangeArrowheads="1" noChangeShapeType="1" noTextEdit="1"/>
          </p:cNvSpPr>
          <p:nvPr/>
        </p:nvSpPr>
        <p:spPr bwMode="auto">
          <a:xfrm rot="16199998">
            <a:off x="11745958" y="3507142"/>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5" name="Freeform 47"/>
          <p:cNvSpPr>
            <a:spLocks noGrp="1" noRot="1" noChangeAspect="1" noMove="1" noResize="1" noEditPoints="1" noAdjustHandles="1" noChangeArrowheads="1" noChangeShapeType="1" noTextEdit="1"/>
          </p:cNvSpPr>
          <p:nvPr/>
        </p:nvSpPr>
        <p:spPr bwMode="auto">
          <a:xfrm rot="5400000">
            <a:off x="11393395" y="3849727"/>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6" name="Freeform 12"/>
          <p:cNvSpPr>
            <a:spLocks noGrp="1" noRot="1" noChangeAspect="1" noMove="1" noResize="1" noEditPoints="1" noAdjustHandles="1" noChangeArrowheads="1" noChangeShapeType="1" noTextEdit="1"/>
          </p:cNvSpPr>
          <p:nvPr/>
        </p:nvSpPr>
        <p:spPr bwMode="auto">
          <a:xfrm rot="5400000">
            <a:off x="11674069" y="3739001"/>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7" name="Freeform 5"/>
          <p:cNvSpPr>
            <a:spLocks noGrp="1" noRot="1" noChangeAspect="1" noMove="1" noResize="1" noEditPoints="1" noAdjustHandles="1" noChangeArrowheads="1" noChangeShapeType="1" noTextEdit="1"/>
          </p:cNvSpPr>
          <p:nvPr/>
        </p:nvSpPr>
        <p:spPr bwMode="auto">
          <a:xfrm rot="16199998">
            <a:off x="10882697" y="4063804"/>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8" name="Freeform 46"/>
          <p:cNvSpPr>
            <a:spLocks noGrp="1" noRot="1" noChangeAspect="1" noMove="1" noResize="1" noEditPoints="1" noAdjustHandles="1" noChangeArrowheads="1" noChangeShapeType="1" noTextEdit="1"/>
          </p:cNvSpPr>
          <p:nvPr/>
        </p:nvSpPr>
        <p:spPr bwMode="auto">
          <a:xfrm rot="16199998">
            <a:off x="11136742" y="397658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9" name="Freeform 16"/>
          <p:cNvSpPr>
            <a:spLocks noGrp="1" noRot="1" noChangeAspect="1" noMove="1" noResize="1" noEditPoints="1" noAdjustHandles="1" noChangeArrowheads="1" noChangeShapeType="1" noTextEdit="1"/>
          </p:cNvSpPr>
          <p:nvPr/>
        </p:nvSpPr>
        <p:spPr bwMode="auto">
          <a:xfrm rot="5400000">
            <a:off x="11671018"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0" name="Freeform 44"/>
          <p:cNvSpPr>
            <a:spLocks noGrp="1" noRot="1" noChangeAspect="1" noMove="1" noResize="1" noEditPoints="1" noAdjustHandles="1" noChangeArrowheads="1" noChangeShapeType="1" noTextEdit="1"/>
          </p:cNvSpPr>
          <p:nvPr/>
        </p:nvSpPr>
        <p:spPr bwMode="auto">
          <a:xfrm rot="5400000">
            <a:off x="11408342"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1" name="Freeform 7"/>
          <p:cNvSpPr>
            <a:spLocks noGrp="1" noRot="1" noChangeAspect="1" noMove="1" noResize="1" noEditPoints="1" noAdjustHandles="1" noChangeArrowheads="1" noChangeShapeType="1" noTextEdit="1"/>
          </p:cNvSpPr>
          <p:nvPr/>
        </p:nvSpPr>
        <p:spPr bwMode="auto">
          <a:xfrm rot="16199998">
            <a:off x="10873474" y="4257466"/>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2" name="Freeform 11"/>
          <p:cNvSpPr>
            <a:spLocks noGrp="1" noRot="1" noChangeAspect="1" noMove="1" noResize="1" noEditPoints="1" noAdjustHandles="1" noChangeArrowheads="1" noChangeShapeType="1" noTextEdit="1"/>
          </p:cNvSpPr>
          <p:nvPr/>
        </p:nvSpPr>
        <p:spPr bwMode="auto">
          <a:xfrm rot="5400000">
            <a:off x="11680402"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3" name="Freeform 56"/>
          <p:cNvSpPr>
            <a:spLocks noGrp="1" noRot="1" noChangeAspect="1" noMove="1" noResize="1" noEditPoints="1" noAdjustHandles="1" noChangeArrowheads="1" noChangeShapeType="1" noTextEdit="1"/>
          </p:cNvSpPr>
          <p:nvPr/>
        </p:nvSpPr>
        <p:spPr bwMode="auto">
          <a:xfrm rot="16199998">
            <a:off x="11162482" y="43474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4" name="Freeform 33"/>
          <p:cNvSpPr>
            <a:spLocks noGrp="1" noRot="1" noChangeAspect="1" noMove="1" noResize="1" noEditPoints="1" noAdjustHandles="1" noChangeArrowheads="1" noChangeShapeType="1" noTextEdit="1"/>
          </p:cNvSpPr>
          <p:nvPr/>
        </p:nvSpPr>
        <p:spPr bwMode="auto">
          <a:xfrm rot="5400000">
            <a:off x="11444665"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5" name="Freeform 20"/>
          <p:cNvSpPr>
            <a:spLocks noGrp="1" noRot="1" noChangeAspect="1" noMove="1" noResize="1" noEditPoints="1" noAdjustHandles="1" noChangeArrowheads="1" noChangeShapeType="1" noTextEdit="1"/>
          </p:cNvSpPr>
          <p:nvPr/>
        </p:nvSpPr>
        <p:spPr bwMode="auto">
          <a:xfrm rot="16199998">
            <a:off x="10839720" y="4538206"/>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6" name="Freeform 9"/>
          <p:cNvSpPr>
            <a:spLocks noGrp="1" noRot="1" noChangeAspect="1" noMove="1" noResize="1" noEditPoints="1" noAdjustHandles="1" noChangeArrowheads="1" noChangeShapeType="1" noTextEdit="1"/>
          </p:cNvSpPr>
          <p:nvPr/>
        </p:nvSpPr>
        <p:spPr bwMode="auto">
          <a:xfrm rot="5400000">
            <a:off x="11720040"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7" name="Freeform 61"/>
          <p:cNvSpPr>
            <a:spLocks noGrp="1" noRot="1" noChangeAspect="1" noMove="1" noResize="1" noEditPoints="1" noAdjustHandles="1" noChangeArrowheads="1" noChangeShapeType="1" noTextEdit="1"/>
          </p:cNvSpPr>
          <p:nvPr/>
        </p:nvSpPr>
        <p:spPr bwMode="auto">
          <a:xfrm rot="16199998">
            <a:off x="11163335" y="4598945"/>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8" name="Freeform 35"/>
          <p:cNvSpPr>
            <a:spLocks noGrp="1" noRot="1" noChangeAspect="1" noMove="1" noResize="1" noEditPoints="1" noAdjustHandles="1" noChangeArrowheads="1" noChangeShapeType="1" noTextEdit="1"/>
          </p:cNvSpPr>
          <p:nvPr/>
        </p:nvSpPr>
        <p:spPr bwMode="auto">
          <a:xfrm rot="5400000">
            <a:off x="11444247"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9" name="Freeform 19"/>
          <p:cNvSpPr>
            <a:spLocks noGrp="1" noRot="1" noChangeAspect="1" noMove="1" noResize="1" noEditPoints="1" noAdjustHandles="1" noChangeArrowheads="1" noChangeShapeType="1" noTextEdit="1"/>
          </p:cNvSpPr>
          <p:nvPr/>
        </p:nvSpPr>
        <p:spPr bwMode="auto">
          <a:xfrm rot="16199998">
            <a:off x="10850179" y="4797912"/>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0" name="Freeform 8"/>
          <p:cNvSpPr>
            <a:spLocks noGrp="1" noRot="1" noChangeAspect="1" noMove="1" noResize="1" noEditPoints="1" noAdjustHandles="1" noChangeArrowheads="1" noChangeShapeType="1" noTextEdit="1"/>
          </p:cNvSpPr>
          <p:nvPr/>
        </p:nvSpPr>
        <p:spPr bwMode="auto">
          <a:xfrm rot="5400000">
            <a:off x="11711903"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1" name="Freeform 38"/>
          <p:cNvSpPr>
            <a:spLocks noGrp="1" noRot="1" noChangeAspect="1" noMove="1" noResize="1" noEditPoints="1" noAdjustHandles="1" noChangeArrowheads="1" noChangeShapeType="1" noTextEdit="1"/>
          </p:cNvSpPr>
          <p:nvPr/>
        </p:nvSpPr>
        <p:spPr bwMode="auto">
          <a:xfrm rot="5400000">
            <a:off x="11416591" y="488938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2" name="Freeform 27"/>
          <p:cNvSpPr>
            <a:spLocks noGrp="1" noRot="1" noChangeAspect="1" noMove="1" noResize="1" noEditPoints="1" noAdjustHandles="1" noChangeArrowheads="1" noChangeShapeType="1" noTextEdit="1"/>
          </p:cNvSpPr>
          <p:nvPr/>
        </p:nvSpPr>
        <p:spPr bwMode="auto">
          <a:xfrm rot="16199998">
            <a:off x="10844221" y="5016682"/>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3" name="Freeform 60"/>
          <p:cNvSpPr>
            <a:spLocks noGrp="1" noRot="1" noChangeAspect="1" noMove="1" noResize="1" noEditPoints="1" noAdjustHandles="1" noChangeArrowheads="1" noChangeShapeType="1" noTextEdit="1"/>
          </p:cNvSpPr>
          <p:nvPr/>
        </p:nvSpPr>
        <p:spPr bwMode="auto">
          <a:xfrm rot="16199998">
            <a:off x="11135835" y="4916660"/>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4" name="Freeform 57"/>
          <p:cNvSpPr>
            <a:spLocks noGrp="1" noRot="1" noChangeAspect="1" noMove="1" noResize="1" noEditPoints="1" noAdjustHandles="1" noChangeArrowheads="1" noChangeShapeType="1" noTextEdit="1"/>
          </p:cNvSpPr>
          <p:nvPr/>
        </p:nvSpPr>
        <p:spPr bwMode="auto">
          <a:xfrm rot="16199998">
            <a:off x="11100768" y="5121973"/>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5" name="Freeform 39"/>
          <p:cNvSpPr>
            <a:spLocks noGrp="1" noRot="1" noChangeAspect="1" noMove="1" noResize="1" noEditPoints="1" noAdjustHandles="1" noChangeArrowheads="1" noChangeShapeType="1" noTextEdit="1"/>
          </p:cNvSpPr>
          <p:nvPr/>
        </p:nvSpPr>
        <p:spPr bwMode="auto">
          <a:xfrm rot="5400000">
            <a:off x="11398116" y="5093697"/>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6" name="Freeform 6"/>
          <p:cNvSpPr>
            <a:spLocks noGrp="1" noRot="1" noChangeAspect="1" noMove="1" noResize="1" noEditPoints="1" noAdjustHandles="1" noChangeArrowheads="1" noChangeShapeType="1" noTextEdit="1"/>
          </p:cNvSpPr>
          <p:nvPr/>
        </p:nvSpPr>
        <p:spPr bwMode="auto">
          <a:xfrm rot="5400000">
            <a:off x="11702254"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7" name="Freeform 28"/>
          <p:cNvSpPr>
            <a:spLocks noGrp="1" noRot="1" noChangeAspect="1" noMove="1" noResize="1" noEditPoints="1" noAdjustHandles="1" noChangeArrowheads="1" noChangeShapeType="1" noTextEdit="1"/>
          </p:cNvSpPr>
          <p:nvPr/>
        </p:nvSpPr>
        <p:spPr bwMode="auto">
          <a:xfrm rot="16199998">
            <a:off x="10850367" y="5284408"/>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8" name="Freeform 55"/>
          <p:cNvSpPr>
            <a:spLocks noGrp="1" noRot="1" noChangeAspect="1" noMove="1" noResize="1" noEditPoints="1" noAdjustHandles="1" noChangeArrowheads="1" noChangeShapeType="1" noTextEdit="1"/>
          </p:cNvSpPr>
          <p:nvPr/>
        </p:nvSpPr>
        <p:spPr bwMode="auto">
          <a:xfrm rot="16199998">
            <a:off x="11096665" y="5356199"/>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9" name="Freeform 34"/>
          <p:cNvSpPr>
            <a:spLocks noGrp="1" noRot="1" noChangeAspect="1" noMove="1" noResize="1" noEditPoints="1" noAdjustHandles="1" noChangeArrowheads="1" noChangeShapeType="1" noTextEdit="1"/>
          </p:cNvSpPr>
          <p:nvPr/>
        </p:nvSpPr>
        <p:spPr bwMode="auto">
          <a:xfrm rot="5400000">
            <a:off x="11448595"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0" name="Freeform 17"/>
          <p:cNvSpPr>
            <a:spLocks noGrp="1" noRot="1" noChangeAspect="1" noMove="1" noResize="1" noEditPoints="1" noAdjustHandles="1" noChangeArrowheads="1" noChangeShapeType="1" noTextEdit="1"/>
          </p:cNvSpPr>
          <p:nvPr/>
        </p:nvSpPr>
        <p:spPr bwMode="auto">
          <a:xfrm rot="5400000">
            <a:off x="11705997" y="5347417"/>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1" name="Freeform 26"/>
          <p:cNvSpPr>
            <a:spLocks noGrp="1" noRot="1" noChangeAspect="1" noMove="1" noResize="1" noEditPoints="1" noAdjustHandles="1" noChangeArrowheads="1" noChangeShapeType="1" noTextEdit="1"/>
          </p:cNvSpPr>
          <p:nvPr/>
        </p:nvSpPr>
        <p:spPr bwMode="auto">
          <a:xfrm rot="16199998">
            <a:off x="10827927" y="5489941"/>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2" name="Freeform 53"/>
          <p:cNvSpPr>
            <a:spLocks noGrp="1" noRot="1" noChangeAspect="1" noMove="1" noResize="1" noEditPoints="1" noAdjustHandles="1" noChangeArrowheads="1" noChangeShapeType="1" noTextEdit="1"/>
          </p:cNvSpPr>
          <p:nvPr/>
        </p:nvSpPr>
        <p:spPr bwMode="auto">
          <a:xfrm rot="16199998">
            <a:off x="11100070" y="5593912"/>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3" name="Freeform 22"/>
          <p:cNvSpPr>
            <a:spLocks noGrp="1" noRot="1" noChangeAspect="1" noMove="1" noResize="1" noEditPoints="1" noAdjustHandles="1" noChangeArrowheads="1" noChangeShapeType="1" noTextEdit="1"/>
          </p:cNvSpPr>
          <p:nvPr/>
        </p:nvSpPr>
        <p:spPr bwMode="auto">
          <a:xfrm rot="16199998">
            <a:off x="10805798" y="5739867"/>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4" name="Freeform 42"/>
          <p:cNvSpPr>
            <a:spLocks noGrp="1" noRot="1" noChangeAspect="1" noMove="1" noResize="1" noEditPoints="1" noAdjustHandles="1" noChangeArrowheads="1" noChangeShapeType="1" noTextEdit="1"/>
          </p:cNvSpPr>
          <p:nvPr/>
        </p:nvSpPr>
        <p:spPr bwMode="auto">
          <a:xfrm rot="5400000">
            <a:off x="11404552"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5" name="Freeform 21"/>
          <p:cNvSpPr>
            <a:spLocks noGrp="1" noRot="1" noChangeAspect="1" noMove="1" noResize="1" noEditPoints="1" noAdjustHandles="1" noChangeArrowheads="1" noChangeShapeType="1" noTextEdit="1"/>
          </p:cNvSpPr>
          <p:nvPr/>
        </p:nvSpPr>
        <p:spPr bwMode="auto">
          <a:xfrm rot="5400000">
            <a:off x="11653988"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6" name="Freeform 30"/>
          <p:cNvSpPr>
            <a:spLocks noGrp="1" noRot="1" noChangeAspect="1" noMove="1" noResize="1" noEditPoints="1" noAdjustHandles="1" noChangeArrowheads="1" noChangeShapeType="1" noTextEdit="1"/>
          </p:cNvSpPr>
          <p:nvPr/>
        </p:nvSpPr>
        <p:spPr bwMode="auto">
          <a:xfrm rot="16199998">
            <a:off x="10892977" y="5804956"/>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7" name="Freeform 23"/>
          <p:cNvSpPr>
            <a:spLocks noGrp="1" noRot="1" noChangeAspect="1" noMove="1" noResize="1" noEditPoints="1" noAdjustHandles="1" noChangeArrowheads="1" noChangeShapeType="1" noTextEdit="1"/>
          </p:cNvSpPr>
          <p:nvPr/>
        </p:nvSpPr>
        <p:spPr bwMode="auto">
          <a:xfrm rot="16199998">
            <a:off x="10850592" y="5970384"/>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8" name="Freeform 43"/>
          <p:cNvSpPr>
            <a:spLocks noGrp="1" noRot="1" noChangeAspect="1" noMove="1" noResize="1" noEditPoints="1" noAdjustHandles="1" noChangeArrowheads="1" noChangeShapeType="1" noTextEdit="1"/>
          </p:cNvSpPr>
          <p:nvPr/>
        </p:nvSpPr>
        <p:spPr bwMode="auto">
          <a:xfrm rot="16199998">
            <a:off x="11112645" y="5876600"/>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9" name="Freeform 45"/>
          <p:cNvSpPr>
            <a:spLocks noGrp="1" noRot="1" noChangeAspect="1" noMove="1" noResize="1" noEditPoints="1" noAdjustHandles="1" noChangeArrowheads="1" noChangeShapeType="1" noTextEdit="1"/>
          </p:cNvSpPr>
          <p:nvPr/>
        </p:nvSpPr>
        <p:spPr bwMode="auto">
          <a:xfrm rot="5400000">
            <a:off x="11386191"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0" name="Freeform 29"/>
          <p:cNvSpPr>
            <a:spLocks noGrp="1" noRot="1" noChangeAspect="1" noMove="1" noResize="1" noEditPoints="1" noAdjustHandles="1" noChangeArrowheads="1" noChangeShapeType="1" noTextEdit="1"/>
          </p:cNvSpPr>
          <p:nvPr/>
        </p:nvSpPr>
        <p:spPr bwMode="auto">
          <a:xfrm rot="5400000">
            <a:off x="11634871"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1" name="Freeform 36"/>
          <p:cNvSpPr>
            <a:spLocks noGrp="1" noRot="1" noChangeAspect="1" noMove="1" noResize="1" noEditPoints="1" noAdjustHandles="1" noChangeArrowheads="1" noChangeShapeType="1" noTextEdit="1"/>
          </p:cNvSpPr>
          <p:nvPr/>
        </p:nvSpPr>
        <p:spPr bwMode="auto">
          <a:xfrm rot="5400000">
            <a:off x="11416384"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2" name="Freeform 15"/>
          <p:cNvSpPr>
            <a:spLocks noGrp="1" noRot="1" noChangeAspect="1" noMove="1" noResize="1" noEditPoints="1" noAdjustHandles="1" noChangeArrowheads="1" noChangeShapeType="1" noTextEdit="1"/>
          </p:cNvSpPr>
          <p:nvPr/>
        </p:nvSpPr>
        <p:spPr bwMode="auto">
          <a:xfrm rot="16199998">
            <a:off x="10878167" y="6224329"/>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3" name="Freeform 54"/>
          <p:cNvSpPr>
            <a:spLocks noGrp="1" noRot="1" noChangeAspect="1" noMove="1" noResize="1" noEditPoints="1" noAdjustHandles="1" noChangeArrowheads="1" noChangeShapeType="1" noTextEdit="1"/>
          </p:cNvSpPr>
          <p:nvPr/>
        </p:nvSpPr>
        <p:spPr bwMode="auto">
          <a:xfrm rot="16199998">
            <a:off x="11107134" y="616947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4" name="Freeform 31"/>
          <p:cNvSpPr>
            <a:spLocks noGrp="1" noRot="1" noChangeAspect="1" noMove="1" noResize="1" noEditPoints="1" noAdjustHandles="1" noChangeArrowheads="1" noChangeShapeType="1" noTextEdit="1"/>
          </p:cNvSpPr>
          <p:nvPr/>
        </p:nvSpPr>
        <p:spPr bwMode="auto">
          <a:xfrm rot="5400000">
            <a:off x="11666567" y="6183127"/>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5" name="Freeform 52"/>
          <p:cNvSpPr>
            <a:spLocks noGrp="1" noRot="1" noChangeAspect="1" noMove="1" noResize="1" noEditPoints="1" noAdjustHandles="1" noChangeArrowheads="1" noChangeShapeType="1" noTextEdit="1"/>
          </p:cNvSpPr>
          <p:nvPr/>
        </p:nvSpPr>
        <p:spPr bwMode="auto">
          <a:xfrm rot="16199998">
            <a:off x="11100012" y="6356763"/>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6" name="Freeform 41"/>
          <p:cNvSpPr>
            <a:spLocks noGrp="1" noRot="1" noChangeAspect="1" noMove="1" noResize="1" noEditPoints="1" noAdjustHandles="1" noChangeArrowheads="1" noChangeShapeType="1" noTextEdit="1"/>
          </p:cNvSpPr>
          <p:nvPr/>
        </p:nvSpPr>
        <p:spPr bwMode="auto">
          <a:xfrm rot="5400000">
            <a:off x="11416384"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7" name="Freeform 18"/>
          <p:cNvSpPr>
            <a:spLocks noGrp="1" noRot="1" noChangeAspect="1" noMove="1" noResize="1" noEditPoints="1" noAdjustHandles="1" noChangeArrowheads="1" noChangeShapeType="1" noTextEdit="1"/>
          </p:cNvSpPr>
          <p:nvPr/>
        </p:nvSpPr>
        <p:spPr bwMode="auto">
          <a:xfrm rot="16199998">
            <a:off x="10846606" y="6507822"/>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8" name="Freeform 59"/>
          <p:cNvSpPr>
            <a:spLocks noGrp="1" noRot="1" noChangeAspect="1" noMove="1" noResize="1" noEditPoints="1" noAdjustHandles="1" noChangeArrowheads="1" noChangeShapeType="1" noTextEdit="1"/>
          </p:cNvSpPr>
          <p:nvPr/>
        </p:nvSpPr>
        <p:spPr bwMode="auto">
          <a:xfrm rot="16199998">
            <a:off x="11138156" y="6555124"/>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9" name="Freeform 49"/>
          <p:cNvSpPr>
            <a:spLocks noGrp="1" noRot="1" noChangeAspect="1" noMove="1" noResize="1" noEditPoints="1" noAdjustHandles="1" noChangeArrowheads="1" noChangeShapeType="1" noTextEdit="1"/>
          </p:cNvSpPr>
          <p:nvPr/>
        </p:nvSpPr>
        <p:spPr bwMode="auto">
          <a:xfrm rot="5400000">
            <a:off x="11387266"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0" name="Freeform 25"/>
          <p:cNvSpPr>
            <a:spLocks noGrp="1" noRot="1" noChangeAspect="1" noMove="1" noResize="1" noEditPoints="1" noAdjustHandles="1" noChangeArrowheads="1" noChangeShapeType="1" noTextEdit="1"/>
          </p:cNvSpPr>
          <p:nvPr/>
        </p:nvSpPr>
        <p:spPr bwMode="auto">
          <a:xfrm rot="5400000">
            <a:off x="11634649"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1" name="Freeform 10"/>
          <p:cNvSpPr>
            <a:spLocks noGrp="1" noRot="1" noChangeAspect="1" noMove="1" noResize="1" noEditPoints="1" noAdjustHandles="1" noChangeArrowheads="1" noChangeShapeType="1" noTextEdit="1"/>
          </p:cNvSpPr>
          <p:nvPr/>
        </p:nvSpPr>
        <p:spPr bwMode="auto">
          <a:xfrm rot="16199998">
            <a:off x="10854557" y="6713279"/>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2" name="Freeform 8"/>
          <p:cNvSpPr>
            <a:spLocks noGrp="1" noRot="1" noChangeAspect="1" noMove="1" noResize="1" noEditPoints="1" noAdjustHandles="1" noChangeArrowheads="1" noChangeShapeType="1" noTextEdit="1"/>
          </p:cNvSpPr>
          <p:nvPr/>
        </p:nvSpPr>
        <p:spPr bwMode="auto">
          <a:xfrm rot="16199998">
            <a:off x="11109838" y="676592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3" name="Freeform 8"/>
          <p:cNvSpPr>
            <a:spLocks noGrp="1" noRot="1" noChangeAspect="1" noMove="1" noResize="1" noEditPoints="1" noAdjustHandles="1" noChangeArrowheads="1" noChangeShapeType="1" noTextEdit="1"/>
          </p:cNvSpPr>
          <p:nvPr/>
        </p:nvSpPr>
        <p:spPr bwMode="auto">
          <a:xfrm rot="5400000">
            <a:off x="11418563" y="67473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4" name="Freeform 106"/>
          <p:cNvSpPr>
            <a:spLocks noGrp="1" noRot="1" noChangeAspect="1" noMove="1" noResize="1" noEditPoints="1" noAdjustHandles="1" noChangeArrowheads="1" noChangeShapeType="1" noTextEdit="1"/>
          </p:cNvSpPr>
          <p:nvPr/>
        </p:nvSpPr>
        <p:spPr bwMode="auto">
          <a:xfrm rot="5400000">
            <a:off x="11611738"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78" name="Inhaltsplatzhalter 3"/>
          <p:cNvSpPr txBox="1"/>
          <p:nvPr/>
        </p:nvSpPr>
        <p:spPr bwMode="auto">
          <a:xfrm>
            <a:off x="1815127" y="505434"/>
            <a:ext cx="8777838" cy="507325"/>
          </a:xfrm>
          <a:prstGeom prst="rect">
            <a:avLst/>
          </a:prstGeom>
          <a:solidFill>
            <a:srgbClr val="C2D988"/>
          </a:solidFill>
          <a:ln>
            <a:solidFill>
              <a:schemeClr val="accent5">
                <a:lumMod val="60000"/>
                <a:lumOff val="40000"/>
              </a:schemeClr>
            </a:solidFill>
          </a:ln>
        </p:spPr>
        <p:txBody>
          <a:bodyPr vert="horz" lIns="91440" tIns="45720" rIns="91440" bIns="45720" rtlCol="0">
            <a:normAutofit fontScale="25000" lnSpcReduction="20000"/>
          </a:bodyPr>
          <a:lstStyle>
            <a:lvl1pPr marL="0" indent="0" algn="ctr" defTabSz="914400">
              <a:lnSpc>
                <a:spcPct val="150000"/>
              </a:lnSpc>
              <a:spcBef>
                <a:spcPts val="1000"/>
              </a:spcBef>
              <a:buClr>
                <a:schemeClr val="bg2">
                  <a:lumMod val="75000"/>
                </a:schemeClr>
              </a:buClr>
              <a:buFont typeface="Arial"/>
              <a:buNone/>
              <a:defRPr sz="1400" cap="all" spc="600">
                <a:solidFill>
                  <a:schemeClr val="tx2"/>
                </a:solidFill>
                <a:latin typeface="+mn-lt"/>
                <a:ea typeface="+mn-ea"/>
                <a:cs typeface="+mn-cs"/>
              </a:defRPr>
            </a:lvl1pPr>
            <a:lvl2pPr marL="457200" indent="0" algn="ctr" defTabSz="914400">
              <a:lnSpc>
                <a:spcPct val="150000"/>
              </a:lnSpc>
              <a:spcBef>
                <a:spcPts val="500"/>
              </a:spcBef>
              <a:buClr>
                <a:schemeClr val="bg2">
                  <a:lumMod val="75000"/>
                </a:schemeClr>
              </a:buClr>
              <a:buFontTx/>
              <a:buNone/>
              <a:defRPr sz="2000">
                <a:solidFill>
                  <a:schemeClr val="tx2"/>
                </a:solidFill>
                <a:latin typeface="+mn-lt"/>
                <a:ea typeface="+mn-ea"/>
                <a:cs typeface="+mn-cs"/>
              </a:defRPr>
            </a:lvl2pPr>
            <a:lvl3pPr marL="914400" indent="0" algn="ctr" defTabSz="914400">
              <a:lnSpc>
                <a:spcPct val="150000"/>
              </a:lnSpc>
              <a:spcBef>
                <a:spcPts val="500"/>
              </a:spcBef>
              <a:buClr>
                <a:schemeClr val="bg2">
                  <a:lumMod val="75000"/>
                </a:schemeClr>
              </a:buClr>
              <a:buFont typeface="Arial"/>
              <a:buNone/>
              <a:defRPr sz="1800" b="1">
                <a:solidFill>
                  <a:schemeClr val="tx2"/>
                </a:solidFill>
                <a:latin typeface="+mn-lt"/>
                <a:ea typeface="+mn-ea"/>
                <a:cs typeface="+mn-cs"/>
              </a:defRPr>
            </a:lvl3pPr>
            <a:lvl4pPr marL="1371600" indent="0" algn="ctr" defTabSz="914400">
              <a:lnSpc>
                <a:spcPct val="150000"/>
              </a:lnSpc>
              <a:spcBef>
                <a:spcPts val="500"/>
              </a:spcBef>
              <a:buClr>
                <a:schemeClr val="bg2">
                  <a:lumMod val="75000"/>
                </a:schemeClr>
              </a:buClr>
              <a:buFontTx/>
              <a:buNone/>
              <a:defRPr sz="1600">
                <a:solidFill>
                  <a:schemeClr val="tx2"/>
                </a:solidFill>
                <a:latin typeface="+mn-lt"/>
                <a:ea typeface="+mn-ea"/>
                <a:cs typeface="+mn-cs"/>
              </a:defRPr>
            </a:lvl4pPr>
            <a:lvl5pPr marL="1828800" indent="0" algn="ctr" defTabSz="914400">
              <a:lnSpc>
                <a:spcPct val="150000"/>
              </a:lnSpc>
              <a:spcBef>
                <a:spcPts val="500"/>
              </a:spcBef>
              <a:buClr>
                <a:schemeClr val="bg2">
                  <a:lumMod val="75000"/>
                </a:schemeClr>
              </a:buClr>
              <a:buFont typeface="Arial"/>
              <a:buNone/>
              <a:defRPr sz="1600">
                <a:solidFill>
                  <a:schemeClr val="tx2"/>
                </a:solidFill>
                <a:latin typeface="+mn-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defRPr/>
            </a:pPr>
            <a:r>
              <a:rPr lang="de-DE" sz="8000" b="1" cap="none" dirty="0">
                <a:solidFill>
                  <a:srgbClr val="E2E8E6">
                    <a:lumMod val="50000"/>
                  </a:srgbClr>
                </a:solidFill>
                <a:latin typeface="Bahnschrift SemiBold" panose="020B0502040204020203" pitchFamily="34" charset="0"/>
              </a:rPr>
              <a:t>Stimme</a:t>
            </a:r>
            <a:r>
              <a:rPr lang="de-DE" sz="8000" b="1" dirty="0">
                <a:solidFill>
                  <a:srgbClr val="E2E8E6">
                    <a:lumMod val="50000"/>
                  </a:srgbClr>
                </a:solidFill>
                <a:latin typeface="Bahnschrift SemiBold SemiConden"/>
              </a:rPr>
              <a:t> </a:t>
            </a:r>
            <a:endParaRPr lang="de-DE" sz="8000" dirty="0">
              <a:solidFill>
                <a:srgbClr val="E2E8E6">
                  <a:lumMod val="50000"/>
                </a:srgbClr>
              </a:solidFill>
              <a:latin typeface="Bahnschrift SemiBold SemiConden"/>
            </a:endParaRPr>
          </a:p>
          <a:p>
            <a:pPr>
              <a:defRPr/>
            </a:pPr>
            <a:endParaRPr lang="de-DE" dirty="0"/>
          </a:p>
        </p:txBody>
      </p:sp>
      <p:sp>
        <p:nvSpPr>
          <p:cNvPr id="7" name="Abgerundetes Rechteck 6"/>
          <p:cNvSpPr/>
          <p:nvPr/>
        </p:nvSpPr>
        <p:spPr bwMode="auto">
          <a:xfrm>
            <a:off x="4903812" y="1874192"/>
            <a:ext cx="5581649" cy="1490555"/>
          </a:xfrm>
          <a:prstGeom prst="roundRect">
            <a:avLst>
              <a:gd name="adj" fmla="val 16667"/>
            </a:avLst>
          </a:prstGeom>
          <a:solidFill>
            <a:srgbClr val="C2D988">
              <a:alpha val="2549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79" name="Textfeld 178"/>
          <p:cNvSpPr txBox="1"/>
          <p:nvPr/>
        </p:nvSpPr>
        <p:spPr bwMode="auto">
          <a:xfrm>
            <a:off x="2765303" y="1233434"/>
            <a:ext cx="6595281" cy="457235"/>
          </a:xfrm>
          <a:prstGeom prst="rect">
            <a:avLst/>
          </a:prstGeom>
          <a:noFill/>
        </p:spPr>
        <p:txBody>
          <a:bodyPr wrap="square" rtlCol="0">
            <a:spAutoFit/>
          </a:bodyPr>
          <a:lstStyle/>
          <a:p>
            <a:pPr algn="ctr">
              <a:defRPr/>
            </a:pPr>
            <a:r>
              <a:rPr lang="de-DE" sz="2400" dirty="0">
                <a:solidFill>
                  <a:srgbClr val="E2E8E6">
                    <a:lumMod val="50000"/>
                  </a:srgbClr>
                </a:solidFill>
                <a:latin typeface="Bahnschrift SemiBold SemiConden"/>
              </a:rPr>
              <a:t>So sprechen Märchenfiguren</a:t>
            </a:r>
            <a:endParaRPr dirty="0"/>
          </a:p>
        </p:txBody>
      </p:sp>
      <p:sp>
        <p:nvSpPr>
          <p:cNvPr id="182" name="Textfeld 181"/>
          <p:cNvSpPr txBox="1"/>
          <p:nvPr/>
        </p:nvSpPr>
        <p:spPr bwMode="auto">
          <a:xfrm>
            <a:off x="5011332" y="1961798"/>
            <a:ext cx="5624100" cy="1188755"/>
          </a:xfrm>
          <a:prstGeom prst="rect">
            <a:avLst/>
          </a:prstGeom>
          <a:noFill/>
        </p:spPr>
        <p:txBody>
          <a:bodyPr wrap="square" rtlCol="0">
            <a:spAutoFit/>
          </a:bodyPr>
          <a:lstStyle/>
          <a:p>
            <a:pPr>
              <a:defRPr/>
            </a:pPr>
            <a:r>
              <a:rPr lang="de-DE" dirty="0">
                <a:latin typeface="Calibri"/>
                <a:cs typeface="Calibri"/>
              </a:rPr>
              <a:t>Märchenfiguren zeichnen, Rückseite für Notizen:</a:t>
            </a:r>
            <a:endParaRPr dirty="0"/>
          </a:p>
          <a:p>
            <a:pPr marL="285744" indent="-285744">
              <a:buFont typeface="Arial"/>
              <a:buChar char="•"/>
              <a:defRPr/>
            </a:pPr>
            <a:r>
              <a:rPr lang="de-DE" dirty="0">
                <a:latin typeface="Calibri"/>
                <a:cs typeface="Calibri"/>
              </a:rPr>
              <a:t>Welche Eigenschaften hat die Person?</a:t>
            </a:r>
            <a:endParaRPr dirty="0"/>
          </a:p>
          <a:p>
            <a:pPr marL="285744" indent="-285744">
              <a:buFont typeface="Arial"/>
              <a:buChar char="•"/>
              <a:defRPr/>
            </a:pPr>
            <a:r>
              <a:rPr lang="de-DE" dirty="0">
                <a:latin typeface="Calibri"/>
                <a:cs typeface="Calibri"/>
              </a:rPr>
              <a:t>Wie spricht die Person?</a:t>
            </a:r>
            <a:endParaRPr dirty="0"/>
          </a:p>
          <a:p>
            <a:pPr marL="285744" indent="-285744">
              <a:buFont typeface="Arial"/>
              <a:buChar char="•"/>
              <a:defRPr/>
            </a:pPr>
            <a:r>
              <a:rPr lang="de-DE" dirty="0">
                <a:latin typeface="Calibri"/>
                <a:cs typeface="Calibri"/>
              </a:rPr>
              <a:t>Wie fühlt sie sich zu Beginn/am Ende des Märchens?</a:t>
            </a:r>
            <a:endParaRPr dirty="0"/>
          </a:p>
        </p:txBody>
      </p:sp>
      <p:pic>
        <p:nvPicPr>
          <p:cNvPr id="183" name="Grafik 182"/>
          <p:cNvPicPr>
            <a:picLocks noChangeAspect="1"/>
          </p:cNvPicPr>
          <p:nvPr/>
        </p:nvPicPr>
        <p:blipFill>
          <a:blip r:embed="rId4"/>
          <a:stretch/>
        </p:blipFill>
        <p:spPr bwMode="auto">
          <a:xfrm>
            <a:off x="1216817" y="5312712"/>
            <a:ext cx="1977897" cy="1084852"/>
          </a:xfrm>
          <a:prstGeom prst="rect">
            <a:avLst/>
          </a:prstGeom>
        </p:spPr>
      </p:pic>
      <p:pic>
        <p:nvPicPr>
          <p:cNvPr id="184" name="Grafik 183"/>
          <p:cNvPicPr>
            <a:picLocks noChangeAspect="1"/>
          </p:cNvPicPr>
          <p:nvPr/>
        </p:nvPicPr>
        <p:blipFill>
          <a:blip r:embed="rId5"/>
          <a:stretch/>
        </p:blipFill>
        <p:spPr bwMode="auto">
          <a:xfrm rot="5400000" flipV="1">
            <a:off x="4697395" y="4063003"/>
            <a:ext cx="2413192" cy="1768529"/>
          </a:xfrm>
          <a:prstGeom prst="rect">
            <a:avLst/>
          </a:prstGeom>
        </p:spPr>
      </p:pic>
      <p:sp>
        <p:nvSpPr>
          <p:cNvPr id="5" name="Abgerundetes Rechteck 4"/>
          <p:cNvSpPr/>
          <p:nvPr/>
        </p:nvSpPr>
        <p:spPr bwMode="auto">
          <a:xfrm>
            <a:off x="476249" y="1872047"/>
            <a:ext cx="3495691" cy="1047757"/>
          </a:xfrm>
          <a:prstGeom prst="roundRect">
            <a:avLst>
              <a:gd name="adj" fmla="val 16667"/>
            </a:avLst>
          </a:prstGeom>
          <a:solidFill>
            <a:srgbClr val="C2D988">
              <a:alpha val="2470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 name="Textfeld 2"/>
          <p:cNvSpPr txBox="1"/>
          <p:nvPr/>
        </p:nvSpPr>
        <p:spPr bwMode="auto">
          <a:xfrm>
            <a:off x="485775" y="1899163"/>
            <a:ext cx="3495726" cy="914435"/>
          </a:xfrm>
          <a:prstGeom prst="rect">
            <a:avLst/>
          </a:prstGeom>
          <a:noFill/>
        </p:spPr>
        <p:txBody>
          <a:bodyPr wrap="square" rtlCol="0">
            <a:spAutoFit/>
          </a:bodyPr>
          <a:lstStyle/>
          <a:p>
            <a:pPr>
              <a:defRPr/>
            </a:pPr>
            <a:r>
              <a:rPr lang="de-DE">
                <a:latin typeface="Calibri"/>
                <a:cs typeface="Calibri"/>
              </a:rPr>
              <a:t>Wer spielt mit?</a:t>
            </a:r>
            <a:endParaRPr/>
          </a:p>
          <a:p>
            <a:pPr>
              <a:defRPr/>
            </a:pPr>
            <a:r>
              <a:rPr lang="de-DE">
                <a:latin typeface="Calibri"/>
                <a:cs typeface="Calibri"/>
              </a:rPr>
              <a:t>Personen, Tiere, Fabelwesen besprechen</a:t>
            </a:r>
            <a:endParaRPr/>
          </a:p>
        </p:txBody>
      </p:sp>
      <p:pic>
        <p:nvPicPr>
          <p:cNvPr id="185" name="Grafik 184"/>
          <p:cNvPicPr>
            <a:picLocks noChangeAspect="1"/>
          </p:cNvPicPr>
          <p:nvPr/>
        </p:nvPicPr>
        <p:blipFill>
          <a:blip r:embed="rId6"/>
          <a:stretch/>
        </p:blipFill>
        <p:spPr bwMode="auto">
          <a:xfrm rot="699735">
            <a:off x="8298535" y="3889403"/>
            <a:ext cx="1890428" cy="2275729"/>
          </a:xfrm>
          <a:prstGeom prst="rect">
            <a:avLst/>
          </a:prstGeom>
        </p:spPr>
      </p:pic>
      <p:pic>
        <p:nvPicPr>
          <p:cNvPr id="2" name="Hänsel und Gretel - Hörspiel komplett Kopie" descr="Hänsel und Gretel - Hörspiel komplett Kopi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p:blipFill>
        <p:spPr bwMode="auto">
          <a:xfrm>
            <a:off x="7219873" y="4670351"/>
            <a:ext cx="561979" cy="561979"/>
          </a:xfrm>
          <a:prstGeom prst="rect">
            <a:avLst/>
          </a:prstGeom>
          <a:ln w="28575">
            <a:noFill/>
          </a:ln>
        </p:spPr>
      </p:pic>
      <p:sp>
        <p:nvSpPr>
          <p:cNvPr id="6" name="Abgerundetes Rechteck 5"/>
          <p:cNvSpPr/>
          <p:nvPr/>
        </p:nvSpPr>
        <p:spPr bwMode="auto">
          <a:xfrm>
            <a:off x="455523" y="3151151"/>
            <a:ext cx="3565953" cy="1947294"/>
          </a:xfrm>
          <a:prstGeom prst="roundRect">
            <a:avLst>
              <a:gd name="adj" fmla="val 16667"/>
            </a:avLst>
          </a:prstGeom>
          <a:solidFill>
            <a:srgbClr val="C2D988">
              <a:alpha val="2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4" name="Textfeld 3"/>
          <p:cNvSpPr txBox="1"/>
          <p:nvPr/>
        </p:nvSpPr>
        <p:spPr bwMode="auto">
          <a:xfrm>
            <a:off x="551730" y="3270028"/>
            <a:ext cx="3462218" cy="1737396"/>
          </a:xfrm>
          <a:prstGeom prst="rect">
            <a:avLst/>
          </a:prstGeom>
          <a:noFill/>
        </p:spPr>
        <p:txBody>
          <a:bodyPr wrap="square" rtlCol="0">
            <a:spAutoFit/>
          </a:bodyPr>
          <a:lstStyle/>
          <a:p>
            <a:pPr>
              <a:defRPr/>
            </a:pPr>
            <a:r>
              <a:rPr lang="de-DE">
                <a:latin typeface="Calibri"/>
                <a:cs typeface="Calibri"/>
              </a:rPr>
              <a:t>Spiel: Im Märchenwald</a:t>
            </a:r>
            <a:endParaRPr/>
          </a:p>
          <a:p>
            <a:pPr marL="285750" indent="-285750">
              <a:buFont typeface="Arial"/>
              <a:buChar char="•"/>
              <a:defRPr/>
            </a:pPr>
            <a:r>
              <a:rPr lang="de-DE">
                <a:latin typeface="Calibri"/>
                <a:cs typeface="Calibri"/>
              </a:rPr>
              <a:t>als Märchenfiguren durch den Raum spazieren</a:t>
            </a:r>
            <a:endParaRPr/>
          </a:p>
          <a:p>
            <a:pPr marL="285750" indent="-285750">
              <a:buFont typeface="Arial"/>
              <a:buChar char="•"/>
              <a:defRPr/>
            </a:pPr>
            <a:r>
              <a:rPr lang="de-DE">
                <a:latin typeface="Calibri"/>
                <a:cs typeface="Calibri"/>
              </a:rPr>
              <a:t>sich gegenseitig begrüßen oder kurz miteinander sprechen</a:t>
            </a:r>
            <a:endParaRPr/>
          </a:p>
          <a:p>
            <a:pPr marL="285750" indent="-285750">
              <a:buFont typeface="Arial"/>
              <a:buChar char="•"/>
              <a:defRPr/>
            </a:pPr>
            <a:r>
              <a:rPr lang="de-DE">
                <a:latin typeface="Calibri"/>
                <a:cs typeface="Calibri"/>
              </a:rPr>
              <a:t>Rollenwechsel mit Würfel</a:t>
            </a:r>
            <a:endParaRPr/>
          </a:p>
        </p:txBody>
      </p:sp>
      <p:graphicFrame>
        <p:nvGraphicFramePr>
          <p:cNvPr id="8" name="Tabelle 16"/>
          <p:cNvGraphicFramePr>
            <a:graphicFrameLocks noGrp="1"/>
          </p:cNvGraphicFramePr>
          <p:nvPr>
            <p:extLst>
              <p:ext uri="{D42A27DB-BD31-4B8C-83A1-F6EECF244321}">
                <p14:modId xmlns:p14="http://schemas.microsoft.com/office/powerpoint/2010/main" val="2909861601"/>
              </p:ext>
            </p:extLst>
          </p:nvPr>
        </p:nvGraphicFramePr>
        <p:xfrm>
          <a:off x="378092" y="505434"/>
          <a:ext cx="1277408" cy="1173054"/>
        </p:xfrm>
        <a:graphic>
          <a:graphicData uri="http://schemas.openxmlformats.org/drawingml/2006/table">
            <a:tbl>
              <a:tblPr firstRow="1" bandRow="1"/>
              <a:tblGrid>
                <a:gridCol w="638704">
                  <a:extLst>
                    <a:ext uri="{9D8B030D-6E8A-4147-A177-3AD203B41FA5}">
                      <a16:colId xmlns:a16="http://schemas.microsoft.com/office/drawing/2014/main" xmlns="" val="20000"/>
                    </a:ext>
                  </a:extLst>
                </a:gridCol>
                <a:gridCol w="638704">
                  <a:extLst>
                    <a:ext uri="{9D8B030D-6E8A-4147-A177-3AD203B41FA5}">
                      <a16:colId xmlns:a16="http://schemas.microsoft.com/office/drawing/2014/main" xmlns="" val="20001"/>
                    </a:ext>
                  </a:extLst>
                </a:gridCol>
              </a:tblGrid>
              <a:tr h="534640">
                <a:tc>
                  <a:txBody>
                    <a:bodyPr/>
                    <a:lstStyle/>
                    <a:p>
                      <a:pPr algn="ctr">
                        <a:defRPr/>
                      </a:pPr>
                      <a:endParaRPr lang="de-DE" sz="600" dirty="0">
                        <a:latin typeface="Calibri" panose="020F0502020204030204" pitchFamily="34" charset="0"/>
                        <a:cs typeface="Calibri" panose="020F0502020204030204" pitchFamily="34" charset="0"/>
                      </a:endParaRPr>
                    </a:p>
                    <a:p>
                      <a:pPr marL="0" marR="0" lvl="0" indent="0" algn="ctr" defTabSz="914400">
                        <a:lnSpc>
                          <a:spcPct val="100000"/>
                        </a:lnSpc>
                        <a:spcBef>
                          <a:spcPts val="0"/>
                        </a:spcBef>
                        <a:spcAft>
                          <a:spcPts val="0"/>
                        </a:spcAft>
                        <a:buClrTx/>
                        <a:buSzTx/>
                        <a:buFontTx/>
                        <a:buNone/>
                        <a:defRPr/>
                      </a:pPr>
                      <a:r>
                        <a:rPr lang="de-DE" sz="600" dirty="0">
                          <a:latin typeface="Calibri" panose="020F0502020204030204" pitchFamily="34" charset="0"/>
                          <a:cs typeface="Calibri" panose="020F0502020204030204" pitchFamily="34" charset="0"/>
                        </a:rPr>
                        <a:t>Geräusche</a:t>
                      </a:r>
                      <a:endParaRPr dirty="0">
                        <a:latin typeface="Calibri" panose="020F0502020204030204" pitchFamily="34" charset="0"/>
                        <a:cs typeface="Calibri" panose="020F0502020204030204" pitchFamily="34" charset="0"/>
                      </a:endParaRPr>
                    </a:p>
                    <a:p>
                      <a:pPr algn="ctr">
                        <a:defRPr/>
                      </a:pPr>
                      <a:endParaRPr lang="de-DE" sz="600" dirty="0">
                        <a:latin typeface="Calibri" panose="020F0502020204030204" pitchFamily="34" charset="0"/>
                        <a:cs typeface="Calibri" panose="020F0502020204030204" pitchFamily="34" charset="0"/>
                      </a:endParaRPr>
                    </a:p>
                  </a:txBody>
                  <a:tcPr marL="121920" marR="121920" marT="60960" marB="60960">
                    <a:solidFill>
                      <a:srgbClr val="FFF591"/>
                    </a:solidFill>
                  </a:tcPr>
                </a:tc>
                <a:tc>
                  <a:txBody>
                    <a:bodyPr/>
                    <a:lstStyle/>
                    <a:p>
                      <a:pPr algn="ctr">
                        <a:defRPr/>
                      </a:pPr>
                      <a:endParaRPr lang="de-DE" sz="600" dirty="0">
                        <a:latin typeface="Calibri" panose="020F0502020204030204" pitchFamily="34" charset="0"/>
                        <a:cs typeface="Calibri" panose="020F0502020204030204" pitchFamily="34" charset="0"/>
                      </a:endParaRPr>
                    </a:p>
                    <a:p>
                      <a:pPr algn="ctr">
                        <a:defRPr/>
                      </a:pPr>
                      <a:r>
                        <a:rPr lang="de-DE" sz="600" dirty="0">
                          <a:latin typeface="Calibri" panose="020F0502020204030204" pitchFamily="34" charset="0"/>
                          <a:cs typeface="Calibri" panose="020F0502020204030204" pitchFamily="34" charset="0"/>
                        </a:rPr>
                        <a:t>Planung</a:t>
                      </a:r>
                      <a:endParaRPr dirty="0">
                        <a:latin typeface="Calibri" panose="020F0502020204030204" pitchFamily="34" charset="0"/>
                        <a:cs typeface="Calibri" panose="020F0502020204030204" pitchFamily="34" charset="0"/>
                      </a:endParaRPr>
                    </a:p>
                  </a:txBody>
                  <a:tcPr marL="121920" marR="121920" marT="60960" marB="60960">
                    <a:solidFill>
                      <a:schemeClr val="tx2">
                        <a:lumMod val="20000"/>
                        <a:lumOff val="80000"/>
                      </a:schemeClr>
                    </a:solidFill>
                  </a:tcPr>
                </a:tc>
                <a:extLst>
                  <a:ext uri="{0D108BD9-81ED-4DB2-BD59-A6C34878D82A}">
                    <a16:rowId xmlns:a16="http://schemas.microsoft.com/office/drawing/2014/main" xmlns="" val="10000"/>
                  </a:ext>
                </a:extLst>
              </a:tr>
              <a:tr h="638414">
                <a:tc>
                  <a:txBody>
                    <a:bodyPr/>
                    <a:lstStyle/>
                    <a:p>
                      <a:pPr marL="0" marR="0" lvl="0" indent="0" algn="ctr" defTabSz="914400">
                        <a:lnSpc>
                          <a:spcPct val="100000"/>
                        </a:lnSpc>
                        <a:spcBef>
                          <a:spcPts val="0"/>
                        </a:spcBef>
                        <a:spcAft>
                          <a:spcPts val="0"/>
                        </a:spcAft>
                        <a:buClrTx/>
                        <a:buSzTx/>
                        <a:buFontTx/>
                        <a:buNone/>
                        <a:defRPr/>
                      </a:pPr>
                      <a:endParaRPr lang="de-DE" sz="1200">
                        <a:latin typeface="Calibri" panose="020F0502020204030204" pitchFamily="34" charset="0"/>
                        <a:cs typeface="Calibri" panose="020F0502020204030204" pitchFamily="34" charset="0"/>
                      </a:endParaRPr>
                    </a:p>
                    <a:p>
                      <a:pPr marL="0" marR="0" lvl="0" indent="0" algn="ctr" defTabSz="914400">
                        <a:lnSpc>
                          <a:spcPct val="100000"/>
                        </a:lnSpc>
                        <a:spcBef>
                          <a:spcPts val="0"/>
                        </a:spcBef>
                        <a:spcAft>
                          <a:spcPts val="0"/>
                        </a:spcAft>
                        <a:buClrTx/>
                        <a:buSzTx/>
                        <a:buFontTx/>
                        <a:buNone/>
                        <a:defRPr/>
                      </a:pPr>
                      <a:r>
                        <a:rPr lang="de-DE" sz="600">
                          <a:latin typeface="Calibri" panose="020F0502020204030204" pitchFamily="34" charset="0"/>
                          <a:cs typeface="Calibri" panose="020F0502020204030204" pitchFamily="34" charset="0"/>
                        </a:rPr>
                        <a:t>Stimme</a:t>
                      </a:r>
                      <a:endParaRPr>
                        <a:latin typeface="Calibri" panose="020F0502020204030204" pitchFamily="34" charset="0"/>
                        <a:cs typeface="Calibri" panose="020F0502020204030204" pitchFamily="34" charset="0"/>
                      </a:endParaRPr>
                    </a:p>
                    <a:p>
                      <a:pPr algn="ctr">
                        <a:defRPr/>
                      </a:pPr>
                      <a:endParaRPr lang="de-DE" sz="200">
                        <a:latin typeface="Calibri" panose="020F0502020204030204" pitchFamily="34" charset="0"/>
                        <a:cs typeface="Calibri" panose="020F0502020204030204" pitchFamily="34" charset="0"/>
                      </a:endParaRPr>
                    </a:p>
                  </a:txBody>
                  <a:tcPr marL="121920" marR="121920" marT="60960" marB="60960">
                    <a:solidFill>
                      <a:srgbClr val="C2D988"/>
                    </a:solidFill>
                  </a:tcPr>
                </a:tc>
                <a:tc>
                  <a:txBody>
                    <a:bodyPr/>
                    <a:lstStyle/>
                    <a:p>
                      <a:pPr algn="ctr">
                        <a:defRPr/>
                      </a:pPr>
                      <a:endParaRPr lang="de-DE" sz="600" dirty="0">
                        <a:latin typeface="Calibri" panose="020F0502020204030204" pitchFamily="34" charset="0"/>
                        <a:cs typeface="Calibri" panose="020F0502020204030204" pitchFamily="34" charset="0"/>
                      </a:endParaRPr>
                    </a:p>
                    <a:p>
                      <a:pPr algn="ctr">
                        <a:defRPr/>
                      </a:pPr>
                      <a:endParaRPr lang="de-DE" sz="600" dirty="0">
                        <a:latin typeface="Calibri" panose="020F0502020204030204" pitchFamily="34" charset="0"/>
                        <a:cs typeface="Calibri" panose="020F0502020204030204" pitchFamily="34" charset="0"/>
                      </a:endParaRPr>
                    </a:p>
                    <a:p>
                      <a:pPr algn="ctr">
                        <a:defRPr/>
                      </a:pPr>
                      <a:r>
                        <a:rPr lang="de-DE" sz="600" dirty="0">
                          <a:latin typeface="Calibri" panose="020F0502020204030204" pitchFamily="34" charset="0"/>
                          <a:cs typeface="Calibri" panose="020F0502020204030204" pitchFamily="34" charset="0"/>
                        </a:rPr>
                        <a:t>Aufnahme</a:t>
                      </a:r>
                      <a:endParaRPr dirty="0">
                        <a:latin typeface="Calibri" panose="020F0502020204030204" pitchFamily="34" charset="0"/>
                        <a:cs typeface="Calibri" panose="020F0502020204030204" pitchFamily="34" charset="0"/>
                      </a:endParaRPr>
                    </a:p>
                  </a:txBody>
                  <a:tcPr marL="121920" marR="121920" marT="60960" marB="60960">
                    <a:solidFill>
                      <a:schemeClr val="accent2">
                        <a:lumMod val="60000"/>
                        <a:lumOff val="40000"/>
                      </a:schemeClr>
                    </a:solidFill>
                  </a:tcPr>
                </a:tc>
                <a:extLst>
                  <a:ext uri="{0D108BD9-81ED-4DB2-BD59-A6C34878D82A}">
                    <a16:rowId xmlns:a16="http://schemas.microsoft.com/office/drawing/2014/main" xmlns="" val="10001"/>
                  </a:ext>
                </a:extLst>
              </a:tr>
            </a:tbl>
          </a:graphicData>
        </a:graphic>
      </p:graphicFrame>
      <p:sp>
        <p:nvSpPr>
          <p:cNvPr id="9" name="Textfeld 8"/>
          <p:cNvSpPr txBox="1"/>
          <p:nvPr/>
        </p:nvSpPr>
        <p:spPr bwMode="auto">
          <a:xfrm>
            <a:off x="6643198" y="4162333"/>
            <a:ext cx="1777278" cy="396275"/>
          </a:xfrm>
          <a:prstGeom prst="rect">
            <a:avLst/>
          </a:prstGeom>
          <a:noFill/>
        </p:spPr>
        <p:txBody>
          <a:bodyPr wrap="square" rtlCol="0">
            <a:spAutoFit/>
          </a:bodyPr>
          <a:lstStyle/>
          <a:p>
            <a:pPr algn="ctr">
              <a:defRPr/>
            </a:pPr>
            <a:r>
              <a:rPr lang="de-DE" sz="1000" b="1" dirty="0">
                <a:latin typeface="Calibri" panose="020F0502020204030204" pitchFamily="34" charset="0"/>
                <a:cs typeface="Calibri" panose="020F0502020204030204" pitchFamily="34" charset="0"/>
              </a:rPr>
              <a:t>Hörbeispiel</a:t>
            </a:r>
            <a:endParaRPr dirty="0">
              <a:latin typeface="Calibri" panose="020F0502020204030204" pitchFamily="34" charset="0"/>
              <a:cs typeface="Calibri" panose="020F0502020204030204" pitchFamily="34" charset="0"/>
            </a:endParaRPr>
          </a:p>
          <a:p>
            <a:pPr algn="ctr">
              <a:defRPr/>
            </a:pPr>
            <a:r>
              <a:rPr lang="de-DE" sz="1000" dirty="0">
                <a:latin typeface="Calibri" panose="020F0502020204030204" pitchFamily="34" charset="0"/>
                <a:cs typeface="Calibri" panose="020F0502020204030204" pitchFamily="34" charset="0"/>
              </a:rPr>
              <a:t>Stimme der Hexe</a:t>
            </a:r>
            <a:endParaRPr dirty="0">
              <a:latin typeface="Calibri" panose="020F0502020204030204" pitchFamily="34" charset="0"/>
              <a:cs typeface="Calibri" panose="020F0502020204030204" pitchFamily="34" charset="0"/>
            </a:endParaRPr>
          </a:p>
        </p:txBody>
      </p:sp>
      <p:sp>
        <p:nvSpPr>
          <p:cNvPr id="10" name="Pfeil nach rechts 9">
            <a:hlinkClick r:id="rId8" action="ppaction://hlinksldjump"/>
          </p:cNvPr>
          <p:cNvSpPr/>
          <p:nvPr/>
        </p:nvSpPr>
        <p:spPr>
          <a:xfrm>
            <a:off x="9792670" y="6197549"/>
            <a:ext cx="1245653" cy="660451"/>
          </a:xfrm>
          <a:prstGeom prst="rightArrow">
            <a:avLst/>
          </a:prstGeom>
          <a:ln w="1905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90" name="Textfeld 189"/>
          <p:cNvSpPr txBox="1"/>
          <p:nvPr/>
        </p:nvSpPr>
        <p:spPr bwMode="auto">
          <a:xfrm>
            <a:off x="9792670" y="6367419"/>
            <a:ext cx="1300420" cy="338554"/>
          </a:xfrm>
          <a:prstGeom prst="rect">
            <a:avLst/>
          </a:prstGeom>
          <a:noFill/>
        </p:spPr>
        <p:txBody>
          <a:bodyPr wrap="square" rtlCol="0">
            <a:spAutoFit/>
          </a:bodyPr>
          <a:lstStyle/>
          <a:p>
            <a:r>
              <a:rPr lang="de-DE" sz="1600" dirty="0">
                <a:solidFill>
                  <a:schemeClr val="bg2">
                    <a:lumMod val="50000"/>
                  </a:schemeClr>
                </a:solidFill>
                <a:latin typeface="Bahnschrift SemiBold" panose="020B0502040204020203" pitchFamily="34" charset="0"/>
              </a:rPr>
              <a:t>Übersicht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23" name="Group 222"/>
          <p:cNvGrpSpPr>
            <a:grpSpLocks noGrp="1" noUngrp="1" noRot="1" noChangeAspect="1" noMove="1" noResize="1"/>
          </p:cNvGrpSpPr>
          <p:nvPr/>
        </p:nvGrpSpPr>
        <p:grpSpPr bwMode="auto">
          <a:xfrm>
            <a:off x="11096450" y="13393"/>
            <a:ext cx="494218" cy="6814823"/>
            <a:chOff x="11096450" y="13393"/>
            <a:chExt cx="494218" cy="6814823"/>
          </a:xfrm>
          <a:solidFill>
            <a:schemeClr val="bg2">
              <a:lumMod val="90000"/>
            </a:schemeClr>
          </a:solidFill>
        </p:grpSpPr>
        <p:sp>
          <p:nvSpPr>
            <p:cNvPr id="1028" name="Freeform 8"/>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29" name="Freeform 10"/>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0" name="Freeform 15"/>
            <p:cNvSpPr/>
            <p:nvPr/>
          </p:nvSpPr>
          <p:spPr bwMode="auto">
            <a:xfrm rot="5400000">
              <a:off x="11478964" y="592010"/>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1" name="Freeform 18"/>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2" name="Freeform 19"/>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3" name="Freeform 20"/>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4" name="Freeform 22"/>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5" name="Freeform 23"/>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6" name="Freeform 26"/>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7" name="Freeform 27"/>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8" name="Freeform 28"/>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9" name="Freeform 30"/>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0" name="Freeform 43"/>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1" name="Freeform 51"/>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2" name="Freeform 52"/>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3" name="Freeform 53"/>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4" name="Freeform 54"/>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5" name="Freeform 55"/>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6" name="Freeform 56"/>
            <p:cNvSpPr/>
            <p:nvPr/>
          </p:nvSpPr>
          <p:spPr bwMode="auto">
            <a:xfrm rot="5400000">
              <a:off x="11101585" y="23353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7" name="Freeform 57"/>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8" name="Freeform 59"/>
            <p:cNvSpPr/>
            <p:nvPr/>
          </p:nvSpPr>
          <p:spPr bwMode="auto">
            <a:xfrm rot="5400000">
              <a:off x="11120625" y="25550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9" name="Freeform 60"/>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0" name="Freeform 61"/>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1" name="Freeform 5"/>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2" name="Freeform 6"/>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3" name="Freeform 7"/>
            <p:cNvSpPr/>
            <p:nvPr/>
          </p:nvSpPr>
          <p:spPr bwMode="auto">
            <a:xfrm rot="5400000">
              <a:off x="11371126"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4" name="Freeform 8"/>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5" name="Freeform 9"/>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6" name="Freeform 11"/>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7" name="Freeform 12"/>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8" name="Freeform 13"/>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9" name="Freeform 14"/>
            <p:cNvSpPr/>
            <p:nvPr/>
          </p:nvSpPr>
          <p:spPr bwMode="auto">
            <a:xfrm rot="5400000">
              <a:off x="11376729" y="3335596"/>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0" name="Freeform 16"/>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1" name="Freeform 17"/>
            <p:cNvSpPr/>
            <p:nvPr/>
          </p:nvSpPr>
          <p:spPr bwMode="auto">
            <a:xfrm rot="5400000">
              <a:off x="11395443" y="5347417"/>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2" name="Freeform 21"/>
            <p:cNvSpPr/>
            <p:nvPr/>
          </p:nvSpPr>
          <p:spPr bwMode="auto">
            <a:xfrm rot="5400000">
              <a:off x="11343433"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3" name="Freeform 25"/>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4" name="Freeform 29"/>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5" name="Freeform 31"/>
            <p:cNvSpPr/>
            <p:nvPr/>
          </p:nvSpPr>
          <p:spPr bwMode="auto">
            <a:xfrm rot="5400000">
              <a:off x="11356013" y="6183127"/>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6" name="Freeform 32"/>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7" name="Freeform 33"/>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8" name="Freeform 34"/>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9" name="Freeform 35"/>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0" name="Freeform 36"/>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1" name="Freeform 37"/>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2" name="Freeform 38"/>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3" name="Freeform 39"/>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4" name="Freeform 40"/>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5" name="Freeform 41"/>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6" name="Freeform 42"/>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7" name="Freeform 44"/>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8" name="Freeform 45"/>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9" name="Freeform 46"/>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0" name="Freeform 47"/>
            <p:cNvSpPr/>
            <p:nvPr/>
          </p:nvSpPr>
          <p:spPr bwMode="auto">
            <a:xfrm rot="5400000">
              <a:off x="11082841" y="3849727"/>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1" name="Freeform 48"/>
            <p:cNvSpPr/>
            <p:nvPr/>
          </p:nvSpPr>
          <p:spPr bwMode="auto">
            <a:xfrm rot="5400000">
              <a:off x="11078097"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2" name="Freeform 49"/>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3" name="Freeform 8"/>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4" name="Freeform 106"/>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grpSp>
      <p:sp useBgFill="1">
        <p:nvSpPr>
          <p:cNvPr id="1085" name="Rectangle 281"/>
          <p:cNvSpPr>
            <a:spLocks noGrp="1" noRot="1" noChangeAspect="1" noMove="1" noResize="1" noEditPoints="1" noAdjustHandles="1" noChangeArrowheads="1" noChangeShapeType="1" noTextEdit="1"/>
          </p:cNvSpPr>
          <p:nvPr/>
        </p:nvSpPr>
        <p:spPr bwMode="auto">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6" name="Freeform 106"/>
          <p:cNvSpPr>
            <a:spLocks noGrp="1" noRot="1" noChangeAspect="1" noMove="1" noResize="1" noEditPoints="1" noAdjustHandles="1" noChangeArrowheads="1" noChangeShapeType="1" noTextEdit="1"/>
          </p:cNvSpPr>
          <p:nvPr/>
        </p:nvSpPr>
        <p:spPr bwMode="auto">
          <a:xfrm rot="16199998">
            <a:off x="10875247" y="71552"/>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7" name="Freeform 8"/>
          <p:cNvSpPr>
            <a:spLocks noGrp="1" noRot="1" noChangeAspect="1" noMove="1" noResize="1" noEditPoints="1" noAdjustHandles="1" noChangeArrowheads="1" noChangeShapeType="1" noTextEdit="1"/>
          </p:cNvSpPr>
          <p:nvPr/>
        </p:nvSpPr>
        <p:spPr bwMode="auto">
          <a:xfrm rot="16199998">
            <a:off x="11143682" y="8225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0" name="Rectangle 287"/>
          <p:cNvSpPr>
            <a:spLocks noGrp="1" noRot="1" noChangeAspect="1" noMove="1" noResize="1" noEditPoints="1" noAdjustHandles="1" noChangeArrowheads="1" noChangeShapeType="1" noTextEdit="1"/>
          </p:cNvSpPr>
          <p:nvPr/>
        </p:nvSpPr>
        <p:spPr bwMode="auto">
          <a:xfrm>
            <a:off x="11340264" y="0"/>
            <a:ext cx="845984"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1" name="Freeform 8"/>
          <p:cNvSpPr>
            <a:spLocks noGrp="1" noRot="1" noChangeAspect="1" noMove="1" noResize="1" noEditPoints="1" noAdjustHandles="1" noChangeArrowheads="1" noChangeShapeType="1" noTextEdit="1"/>
          </p:cNvSpPr>
          <p:nvPr/>
        </p:nvSpPr>
        <p:spPr bwMode="auto">
          <a:xfrm rot="5400000">
            <a:off x="11452407" y="615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2" name="Freeform 10"/>
          <p:cNvSpPr>
            <a:spLocks noGrp="1" noRot="1" noChangeAspect="1" noMove="1" noResize="1" noEditPoints="1" noAdjustHandles="1" noChangeArrowheads="1" noChangeShapeType="1" noTextEdit="1"/>
          </p:cNvSpPr>
          <p:nvPr/>
        </p:nvSpPr>
        <p:spPr bwMode="auto">
          <a:xfrm rot="5400000">
            <a:off x="11785588"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3" name="Freeform 25"/>
          <p:cNvSpPr>
            <a:spLocks noGrp="1" noRot="1" noChangeAspect="1" noMove="1" noResize="1" noEditPoints="1" noAdjustHandles="1" noChangeArrowheads="1" noChangeShapeType="1" noTextEdit="1"/>
          </p:cNvSpPr>
          <p:nvPr/>
        </p:nvSpPr>
        <p:spPr bwMode="auto">
          <a:xfrm rot="16199998">
            <a:off x="10924052" y="371289"/>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8" name="Freeform 49"/>
          <p:cNvSpPr>
            <a:spLocks noGrp="1" noRot="1" noChangeAspect="1" noMove="1" noResize="1" noEditPoints="1" noAdjustHandles="1" noChangeArrowheads="1" noChangeShapeType="1" noTextEdit="1"/>
          </p:cNvSpPr>
          <p:nvPr/>
        </p:nvSpPr>
        <p:spPr bwMode="auto">
          <a:xfrm rot="16199998">
            <a:off x="11178524" y="299437"/>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9" name="Freeform 59"/>
          <p:cNvSpPr>
            <a:spLocks noGrp="1" noRot="1" noChangeAspect="1" noMove="1" noResize="1" noEditPoints="1" noAdjustHandles="1" noChangeArrowheads="1" noChangeShapeType="1" noTextEdit="1"/>
          </p:cNvSpPr>
          <p:nvPr/>
        </p:nvSpPr>
        <p:spPr bwMode="auto">
          <a:xfrm rot="5400000">
            <a:off x="11431179" y="25550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0" name="Freeform 52"/>
          <p:cNvSpPr>
            <a:spLocks noGrp="1" noRot="1" noChangeAspect="1" noMove="1" noResize="1" noEditPoints="1" noAdjustHandles="1" noChangeArrowheads="1" noChangeShapeType="1" noTextEdit="1"/>
          </p:cNvSpPr>
          <p:nvPr/>
        </p:nvSpPr>
        <p:spPr bwMode="auto">
          <a:xfrm rot="5400000">
            <a:off x="11474639"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1" name="Freeform 18"/>
          <p:cNvSpPr>
            <a:spLocks noGrp="1" noRot="1" noChangeAspect="1" noMove="1" noResize="1" noEditPoints="1" noAdjustHandles="1" noChangeArrowheads="1" noChangeShapeType="1" noTextEdit="1"/>
          </p:cNvSpPr>
          <p:nvPr/>
        </p:nvSpPr>
        <p:spPr bwMode="auto">
          <a:xfrm rot="5400000">
            <a:off x="11792932"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2" name="Freeform 31"/>
          <p:cNvSpPr>
            <a:spLocks noGrp="1" noRot="1" noChangeAspect="1" noMove="1" noResize="1" noEditPoints="1" noAdjustHandles="1" noChangeArrowheads="1" noChangeShapeType="1" noTextEdit="1"/>
          </p:cNvSpPr>
          <p:nvPr/>
        </p:nvSpPr>
        <p:spPr bwMode="auto">
          <a:xfrm rot="16199998">
            <a:off x="10895678" y="633212"/>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3" name="Freeform 41"/>
          <p:cNvSpPr>
            <a:spLocks noGrp="1" noRot="1" noChangeAspect="1" noMove="1" noResize="1" noEditPoints="1" noAdjustHandles="1" noChangeArrowheads="1" noChangeShapeType="1" noTextEdit="1"/>
          </p:cNvSpPr>
          <p:nvPr/>
        </p:nvSpPr>
        <p:spPr bwMode="auto">
          <a:xfrm rot="16199998">
            <a:off x="11132569" y="531916"/>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4" name="Freeform 54"/>
          <p:cNvSpPr>
            <a:spLocks noGrp="1" noRot="1" noChangeAspect="1" noMove="1" noResize="1" noEditPoints="1" noAdjustHandles="1" noChangeArrowheads="1" noChangeShapeType="1" noTextEdit="1"/>
          </p:cNvSpPr>
          <p:nvPr/>
        </p:nvSpPr>
        <p:spPr bwMode="auto">
          <a:xfrm rot="5400000">
            <a:off x="11451567"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5" name="Freeform 15"/>
          <p:cNvSpPr>
            <a:spLocks noGrp="1" noRot="1" noChangeAspect="1" noMove="1" noResize="1" noEditPoints="1" noAdjustHandles="1" noChangeArrowheads="1" noChangeShapeType="1" noTextEdit="1"/>
          </p:cNvSpPr>
          <p:nvPr/>
        </p:nvSpPr>
        <p:spPr bwMode="auto">
          <a:xfrm rot="5400000">
            <a:off x="11789518" y="592010"/>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6" name="Freeform 36"/>
          <p:cNvSpPr>
            <a:spLocks noGrp="1" noRot="1" noChangeAspect="1" noMove="1" noResize="1" noEditPoints="1" noAdjustHandles="1" noChangeArrowheads="1" noChangeShapeType="1" noTextEdit="1"/>
          </p:cNvSpPr>
          <p:nvPr/>
        </p:nvSpPr>
        <p:spPr bwMode="auto">
          <a:xfrm rot="16199998">
            <a:off x="11132569" y="739444"/>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7" name="Freeform 29"/>
          <p:cNvSpPr>
            <a:spLocks noGrp="1" noRot="1" noChangeAspect="1" noMove="1" noResize="1" noEditPoints="1" noAdjustHandles="1" noChangeArrowheads="1" noChangeShapeType="1" noTextEdit="1"/>
          </p:cNvSpPr>
          <p:nvPr/>
        </p:nvSpPr>
        <p:spPr bwMode="auto">
          <a:xfrm rot="16199998">
            <a:off x="10939780" y="870916"/>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8" name="Freeform 45"/>
          <p:cNvSpPr>
            <a:spLocks noGrp="1" noRot="1" noChangeAspect="1" noMove="1" noResize="1" noEditPoints="1" noAdjustHandles="1" noChangeArrowheads="1" noChangeShapeType="1" noTextEdit="1"/>
          </p:cNvSpPr>
          <p:nvPr/>
        </p:nvSpPr>
        <p:spPr bwMode="auto">
          <a:xfrm rot="16199998">
            <a:off x="11162762" y="949465"/>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9" name="Freeform 43"/>
          <p:cNvSpPr>
            <a:spLocks noGrp="1" noRot="1" noChangeAspect="1" noMove="1" noResize="1" noEditPoints="1" noAdjustHandles="1" noChangeArrowheads="1" noChangeShapeType="1" noTextEdit="1"/>
          </p:cNvSpPr>
          <p:nvPr/>
        </p:nvSpPr>
        <p:spPr bwMode="auto">
          <a:xfrm rot="5400000">
            <a:off x="11504665"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0" name="Freeform 23"/>
          <p:cNvSpPr>
            <a:spLocks noGrp="1" noRot="1" noChangeAspect="1" noMove="1" noResize="1" noEditPoints="1" noAdjustHandles="1" noChangeArrowheads="1" noChangeShapeType="1" noTextEdit="1"/>
          </p:cNvSpPr>
          <p:nvPr/>
        </p:nvSpPr>
        <p:spPr bwMode="auto">
          <a:xfrm rot="5400000">
            <a:off x="11750639"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1" name="Freeform 51"/>
          <p:cNvSpPr>
            <a:spLocks noGrp="1" noRot="1" noChangeAspect="1" noMove="1" noResize="1" noEditPoints="1" noAdjustHandles="1" noChangeArrowheads="1" noChangeShapeType="1" noTextEdit="1"/>
          </p:cNvSpPr>
          <p:nvPr/>
        </p:nvSpPr>
        <p:spPr bwMode="auto">
          <a:xfrm rot="5400000">
            <a:off x="11477634"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2" name="Freeform 22"/>
          <p:cNvSpPr>
            <a:spLocks noGrp="1" noRot="1" noChangeAspect="1" noMove="1" noResize="1" noEditPoints="1" noAdjustHandles="1" noChangeArrowheads="1" noChangeShapeType="1" noTextEdit="1"/>
          </p:cNvSpPr>
          <p:nvPr/>
        </p:nvSpPr>
        <p:spPr bwMode="auto">
          <a:xfrm rot="5400000">
            <a:off x="11736952"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3" name="Freeform 30"/>
          <p:cNvSpPr>
            <a:spLocks noGrp="1" noRot="1" noChangeAspect="1" noMove="1" noResize="1" noEditPoints="1" noAdjustHandles="1" noChangeArrowheads="1" noChangeShapeType="1" noTextEdit="1"/>
          </p:cNvSpPr>
          <p:nvPr/>
        </p:nvSpPr>
        <p:spPr bwMode="auto">
          <a:xfrm rot="5400000">
            <a:off x="11790673"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4" name="Freeform 21"/>
          <p:cNvSpPr>
            <a:spLocks noGrp="1" noRot="1" noChangeAspect="1" noMove="1" noResize="1" noEditPoints="1" noAdjustHandles="1" noChangeArrowheads="1" noChangeShapeType="1" noTextEdit="1"/>
          </p:cNvSpPr>
          <p:nvPr/>
        </p:nvSpPr>
        <p:spPr bwMode="auto">
          <a:xfrm rot="16199998">
            <a:off x="10898509" y="1127575"/>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5" name="Freeform 42"/>
          <p:cNvSpPr>
            <a:spLocks noGrp="1" noRot="1" noChangeAspect="1" noMove="1" noResize="1" noEditPoints="1" noAdjustHandles="1" noChangeArrowheads="1" noChangeShapeType="1" noTextEdit="1"/>
          </p:cNvSpPr>
          <p:nvPr/>
        </p:nvSpPr>
        <p:spPr bwMode="auto">
          <a:xfrm rot="16199998">
            <a:off x="11144401" y="1195132"/>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6" name="Freeform 53"/>
          <p:cNvSpPr>
            <a:spLocks noGrp="1" noRot="1" noChangeAspect="1" noMove="1" noResize="1" noEditPoints="1" noAdjustHandles="1" noChangeArrowheads="1" noChangeShapeType="1" noTextEdit="1"/>
          </p:cNvSpPr>
          <p:nvPr/>
        </p:nvSpPr>
        <p:spPr bwMode="auto">
          <a:xfrm rot="5400000">
            <a:off x="11465720"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7" name="Freeform 26"/>
          <p:cNvSpPr>
            <a:spLocks noGrp="1" noRot="1" noChangeAspect="1" noMove="1" noResize="1" noEditPoints="1" noAdjustHandles="1" noChangeArrowheads="1" noChangeShapeType="1" noTextEdit="1"/>
          </p:cNvSpPr>
          <p:nvPr/>
        </p:nvSpPr>
        <p:spPr bwMode="auto">
          <a:xfrm rot="5400000">
            <a:off x="11737863"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8" name="Freeform 17"/>
          <p:cNvSpPr>
            <a:spLocks noGrp="1" noRot="1" noChangeAspect="1" noMove="1" noResize="1" noEditPoints="1" noAdjustHandles="1" noChangeArrowheads="1" noChangeShapeType="1" noTextEdit="1"/>
          </p:cNvSpPr>
          <p:nvPr/>
        </p:nvSpPr>
        <p:spPr bwMode="auto">
          <a:xfrm rot="16199998">
            <a:off x="10892580" y="1472186"/>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9" name="Freeform 34"/>
          <p:cNvSpPr>
            <a:spLocks noGrp="1" noRot="1" noChangeAspect="1" noMove="1" noResize="1" noEditPoints="1" noAdjustHandles="1" noChangeArrowheads="1" noChangeShapeType="1" noTextEdit="1"/>
          </p:cNvSpPr>
          <p:nvPr/>
        </p:nvSpPr>
        <p:spPr bwMode="auto">
          <a:xfrm rot="16199998">
            <a:off x="11110106" y="1420101"/>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0" name="Freeform 55"/>
          <p:cNvSpPr>
            <a:spLocks noGrp="1" noRot="1" noChangeAspect="1" noMove="1" noResize="1" noEditPoints="1" noAdjustHandles="1" noChangeArrowheads="1" noChangeShapeType="1" noTextEdit="1"/>
          </p:cNvSpPr>
          <p:nvPr/>
        </p:nvSpPr>
        <p:spPr bwMode="auto">
          <a:xfrm rot="5400000">
            <a:off x="11465580"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1" name="Freeform 28"/>
          <p:cNvSpPr>
            <a:spLocks noGrp="1" noRot="1" noChangeAspect="1" noMove="1" noResize="1" noEditPoints="1" noAdjustHandles="1" noChangeArrowheads="1" noChangeShapeType="1" noTextEdit="1"/>
          </p:cNvSpPr>
          <p:nvPr/>
        </p:nvSpPr>
        <p:spPr bwMode="auto">
          <a:xfrm rot="5400000">
            <a:off x="11715423"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2" name="Freeform 6"/>
          <p:cNvSpPr>
            <a:spLocks noGrp="1" noRot="1" noChangeAspect="1" noMove="1" noResize="1" noEditPoints="1" noAdjustHandles="1" noChangeArrowheads="1" noChangeShapeType="1" noTextEdit="1"/>
          </p:cNvSpPr>
          <p:nvPr/>
        </p:nvSpPr>
        <p:spPr bwMode="auto">
          <a:xfrm rot="16199998">
            <a:off x="10867081" y="1713474"/>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3" name="Freeform 39"/>
          <p:cNvSpPr>
            <a:spLocks noGrp="1" noRot="1" noChangeAspect="1" noMove="1" noResize="1" noEditPoints="1" noAdjustHandles="1" noChangeArrowheads="1" noChangeShapeType="1" noTextEdit="1"/>
          </p:cNvSpPr>
          <p:nvPr/>
        </p:nvSpPr>
        <p:spPr bwMode="auto">
          <a:xfrm rot="16199998">
            <a:off x="11134318" y="166590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4" name="Freeform 57"/>
          <p:cNvSpPr>
            <a:spLocks noGrp="1" noRot="1" noChangeAspect="1" noMove="1" noResize="1" noEditPoints="1" noAdjustHandles="1" noChangeArrowheads="1" noChangeShapeType="1" noTextEdit="1"/>
          </p:cNvSpPr>
          <p:nvPr/>
        </p:nvSpPr>
        <p:spPr bwMode="auto">
          <a:xfrm rot="5400000">
            <a:off x="11451729"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5" name="Freeform 60"/>
          <p:cNvSpPr>
            <a:spLocks noGrp="1" noRot="1" noChangeAspect="1" noMove="1" noResize="1" noEditPoints="1" noAdjustHandles="1" noChangeArrowheads="1" noChangeShapeType="1" noTextEdit="1"/>
          </p:cNvSpPr>
          <p:nvPr/>
        </p:nvSpPr>
        <p:spPr bwMode="auto">
          <a:xfrm rot="5400000">
            <a:off x="11426410"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6" name="Freeform 27"/>
          <p:cNvSpPr>
            <a:spLocks noGrp="1" noRot="1" noChangeAspect="1" noMove="1" noResize="1" noEditPoints="1" noAdjustHandles="1" noChangeArrowheads="1" noChangeShapeType="1" noTextEdit="1"/>
          </p:cNvSpPr>
          <p:nvPr/>
        </p:nvSpPr>
        <p:spPr bwMode="auto">
          <a:xfrm rot="5400000">
            <a:off x="11718024"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7" name="Freeform 38"/>
          <p:cNvSpPr>
            <a:spLocks noGrp="1" noRot="1" noChangeAspect="1" noMove="1" noResize="1" noEditPoints="1" noAdjustHandles="1" noChangeArrowheads="1" noChangeShapeType="1" noTextEdit="1"/>
          </p:cNvSpPr>
          <p:nvPr/>
        </p:nvSpPr>
        <p:spPr bwMode="auto">
          <a:xfrm rot="16199998">
            <a:off x="11129971" y="191926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8" name="Freeform 8"/>
          <p:cNvSpPr>
            <a:spLocks noGrp="1" noRot="1" noChangeAspect="1" noMove="1" noResize="1" noEditPoints="1" noAdjustHandles="1" noChangeArrowheads="1" noChangeShapeType="1" noTextEdit="1"/>
          </p:cNvSpPr>
          <p:nvPr/>
        </p:nvSpPr>
        <p:spPr bwMode="auto">
          <a:xfrm rot="16199998">
            <a:off x="10850342" y="206495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9" name="Freeform 19"/>
          <p:cNvSpPr>
            <a:spLocks noGrp="1" noRot="1" noChangeAspect="1" noMove="1" noResize="1" noEditPoints="1" noAdjustHandles="1" noChangeArrowheads="1" noChangeShapeType="1" noTextEdit="1"/>
          </p:cNvSpPr>
          <p:nvPr/>
        </p:nvSpPr>
        <p:spPr bwMode="auto">
          <a:xfrm rot="5400000">
            <a:off x="11718268"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0" name="Freeform 35"/>
          <p:cNvSpPr>
            <a:spLocks noGrp="1" noRot="1" noChangeAspect="1" noMove="1" noResize="1" noEditPoints="1" noAdjustHandles="1" noChangeArrowheads="1" noChangeShapeType="1" noTextEdit="1"/>
          </p:cNvSpPr>
          <p:nvPr/>
        </p:nvSpPr>
        <p:spPr bwMode="auto">
          <a:xfrm rot="16199998">
            <a:off x="11117998" y="2208382"/>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1" name="Freeform 61"/>
          <p:cNvSpPr>
            <a:spLocks noGrp="1" noRot="1" noChangeAspect="1" noMove="1" noResize="1" noEditPoints="1" noAdjustHandles="1" noChangeArrowheads="1" noChangeShapeType="1" noTextEdit="1"/>
          </p:cNvSpPr>
          <p:nvPr/>
        </p:nvSpPr>
        <p:spPr bwMode="auto">
          <a:xfrm rot="5400000">
            <a:off x="11392707"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2" name="Freeform 9"/>
          <p:cNvSpPr>
            <a:spLocks noGrp="1" noRot="1" noChangeAspect="1" noMove="1" noResize="1" noEditPoints="1" noAdjustHandles="1" noChangeArrowheads="1" noChangeShapeType="1" noTextEdit="1"/>
          </p:cNvSpPr>
          <p:nvPr/>
        </p:nvSpPr>
        <p:spPr bwMode="auto">
          <a:xfrm rot="16199998">
            <a:off x="10851951" y="2345425"/>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3" name="Freeform 56"/>
          <p:cNvSpPr>
            <a:spLocks noGrp="1" noRot="1" noChangeAspect="1" noMove="1" noResize="1" noEditPoints="1" noAdjustHandles="1" noChangeArrowheads="1" noChangeShapeType="1" noTextEdit="1"/>
          </p:cNvSpPr>
          <p:nvPr/>
        </p:nvSpPr>
        <p:spPr bwMode="auto">
          <a:xfrm rot="5400000">
            <a:off x="11440894" y="23353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4" name="Freeform 20"/>
          <p:cNvSpPr>
            <a:spLocks noGrp="1" noRot="1" noChangeAspect="1" noMove="1" noResize="1" noEditPoints="1" noAdjustHandles="1" noChangeArrowheads="1" noChangeShapeType="1" noTextEdit="1"/>
          </p:cNvSpPr>
          <p:nvPr/>
        </p:nvSpPr>
        <p:spPr bwMode="auto">
          <a:xfrm rot="5400000">
            <a:off x="11725183"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5" name="Freeform 33"/>
          <p:cNvSpPr>
            <a:spLocks noGrp="1" noRot="1" noChangeAspect="1" noMove="1" noResize="1" noEditPoints="1" noAdjustHandles="1" noChangeArrowheads="1" noChangeShapeType="1" noTextEdit="1"/>
          </p:cNvSpPr>
          <p:nvPr/>
        </p:nvSpPr>
        <p:spPr bwMode="auto">
          <a:xfrm rot="16199998">
            <a:off x="11097198" y="242640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6" name="Freeform 11"/>
          <p:cNvSpPr>
            <a:spLocks noGrp="1" noRot="1" noChangeAspect="1" noMove="1" noResize="1" noEditPoints="1" noAdjustHandles="1" noChangeArrowheads="1" noChangeShapeType="1" noTextEdit="1"/>
          </p:cNvSpPr>
          <p:nvPr/>
        </p:nvSpPr>
        <p:spPr bwMode="auto">
          <a:xfrm rot="16199998">
            <a:off x="10869436" y="259196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7" name="Freeform 40"/>
          <p:cNvSpPr>
            <a:spLocks noGrp="1" noRot="1" noChangeAspect="1" noMove="1" noResize="1" noEditPoints="1" noAdjustHandles="1" noChangeArrowheads="1" noChangeShapeType="1" noTextEdit="1"/>
          </p:cNvSpPr>
          <p:nvPr/>
        </p:nvSpPr>
        <p:spPr bwMode="auto">
          <a:xfrm rot="5400000">
            <a:off x="11422891"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8" name="Freeform 7"/>
          <p:cNvSpPr>
            <a:spLocks noGrp="1" noRot="1" noChangeAspect="1" noMove="1" noResize="1" noEditPoints="1" noAdjustHandles="1" noChangeArrowheads="1" noChangeShapeType="1" noTextEdit="1"/>
          </p:cNvSpPr>
          <p:nvPr/>
        </p:nvSpPr>
        <p:spPr bwMode="auto">
          <a:xfrm rot="5400000">
            <a:off x="11681681"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9" name="Freeform 44"/>
          <p:cNvSpPr>
            <a:spLocks noGrp="1" noRot="1" noChangeAspect="1" noMove="1" noResize="1" noEditPoints="1" noAdjustHandles="1" noChangeArrowheads="1" noChangeShapeType="1" noTextEdit="1"/>
          </p:cNvSpPr>
          <p:nvPr/>
        </p:nvSpPr>
        <p:spPr bwMode="auto">
          <a:xfrm rot="16199998">
            <a:off x="11153903" y="2723245"/>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0" name="Freeform 46"/>
          <p:cNvSpPr>
            <a:spLocks noGrp="1" noRot="1" noChangeAspect="1" noMove="1" noResize="1" noEditPoints="1" noAdjustHandles="1" noChangeArrowheads="1" noChangeShapeType="1" noTextEdit="1"/>
          </p:cNvSpPr>
          <p:nvPr/>
        </p:nvSpPr>
        <p:spPr bwMode="auto">
          <a:xfrm rot="5400000">
            <a:off x="11435250"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1" name="Freeform 5"/>
          <p:cNvSpPr>
            <a:spLocks noGrp="1" noRot="1" noChangeAspect="1" noMove="1" noResize="1" noEditPoints="1" noAdjustHandles="1" noChangeArrowheads="1" noChangeShapeType="1" noTextEdit="1"/>
          </p:cNvSpPr>
          <p:nvPr/>
        </p:nvSpPr>
        <p:spPr bwMode="auto">
          <a:xfrm rot="5400000">
            <a:off x="11721378" y="2718803"/>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2" name="Freeform 16"/>
          <p:cNvSpPr>
            <a:spLocks noGrp="1" noRot="1" noChangeAspect="1" noMove="1" noResize="1" noEditPoints="1" noAdjustHandles="1" noChangeArrowheads="1" noChangeShapeType="1" noTextEdit="1"/>
          </p:cNvSpPr>
          <p:nvPr/>
        </p:nvSpPr>
        <p:spPr bwMode="auto">
          <a:xfrm rot="16199998">
            <a:off x="10878821" y="28571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3" name="Freeform 47"/>
          <p:cNvSpPr>
            <a:spLocks noGrp="1" noRot="1" noChangeAspect="1" noMove="1" noResize="1" noEditPoints="1" noAdjustHandles="1" noChangeArrowheads="1" noChangeShapeType="1" noTextEdit="1"/>
          </p:cNvSpPr>
          <p:nvPr/>
        </p:nvSpPr>
        <p:spPr bwMode="auto">
          <a:xfrm rot="16199998">
            <a:off x="11152012" y="2960899"/>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4" name="Freeform 37"/>
          <p:cNvSpPr>
            <a:spLocks noGrp="1" noRot="1" noChangeAspect="1" noMove="1" noResize="1" noEditPoints="1" noAdjustHandles="1" noChangeArrowheads="1" noChangeShapeType="1" noTextEdit="1"/>
          </p:cNvSpPr>
          <p:nvPr/>
        </p:nvSpPr>
        <p:spPr bwMode="auto">
          <a:xfrm rot="5400000">
            <a:off x="11428150"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5" name="Freeform 13"/>
          <p:cNvSpPr>
            <a:spLocks noGrp="1" noRot="1" noChangeAspect="1" noMove="1" noResize="1" noEditPoints="1" noAdjustHandles="1" noChangeArrowheads="1" noChangeShapeType="1" noTextEdit="1"/>
          </p:cNvSpPr>
          <p:nvPr/>
        </p:nvSpPr>
        <p:spPr bwMode="auto">
          <a:xfrm rot="5400000">
            <a:off x="11728340" y="2975554"/>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6" name="Freeform 12"/>
          <p:cNvSpPr>
            <a:spLocks noGrp="1" noRot="1" noChangeAspect="1" noMove="1" noResize="1" noEditPoints="1" noAdjustHandles="1" noChangeArrowheads="1" noChangeShapeType="1" noTextEdit="1"/>
          </p:cNvSpPr>
          <p:nvPr/>
        </p:nvSpPr>
        <p:spPr bwMode="auto">
          <a:xfrm rot="16199998">
            <a:off x="10866523" y="3115665"/>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7" name="Freeform 48"/>
          <p:cNvSpPr>
            <a:spLocks noGrp="1" noRot="1" noChangeAspect="1" noMove="1" noResize="1" noEditPoints="1" noAdjustHandles="1" noChangeArrowheads="1" noChangeShapeType="1" noTextEdit="1"/>
          </p:cNvSpPr>
          <p:nvPr/>
        </p:nvSpPr>
        <p:spPr bwMode="auto">
          <a:xfrm rot="16199998">
            <a:off x="11170934" y="3193554"/>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6" name="Freeform 32"/>
          <p:cNvSpPr>
            <a:spLocks noGrp="1" noRot="1" noChangeAspect="1" noMove="1" noResize="1" noEditPoints="1" noAdjustHandles="1" noChangeArrowheads="1" noChangeShapeType="1" noTextEdit="1"/>
          </p:cNvSpPr>
          <p:nvPr/>
        </p:nvSpPr>
        <p:spPr bwMode="auto">
          <a:xfrm rot="5400000">
            <a:off x="11414752"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7" name="Freeform 51"/>
          <p:cNvSpPr>
            <a:spLocks noGrp="1" noRot="1" noChangeAspect="1" noMove="1" noResize="1" noEditPoints="1" noAdjustHandles="1" noChangeArrowheads="1" noChangeShapeType="1" noTextEdit="1"/>
          </p:cNvSpPr>
          <p:nvPr/>
        </p:nvSpPr>
        <p:spPr bwMode="auto">
          <a:xfrm rot="16199998">
            <a:off x="11716921" y="3206332"/>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8" name="Freeform 14"/>
          <p:cNvSpPr>
            <a:spLocks noGrp="1" noRot="1" noChangeAspect="1" noMove="1" noResize="1" noEditPoints="1" noAdjustHandles="1" noChangeArrowheads="1" noChangeShapeType="1" noTextEdit="1"/>
          </p:cNvSpPr>
          <p:nvPr/>
        </p:nvSpPr>
        <p:spPr bwMode="auto">
          <a:xfrm rot="16199998">
            <a:off x="10871418" y="3468502"/>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9" name="Freeform 14"/>
          <p:cNvSpPr>
            <a:spLocks noGrp="1" noRot="1" noChangeAspect="1" noMove="1" noResize="1" noEditPoints="1" noAdjustHandles="1" noChangeArrowheads="1" noChangeShapeType="1" noTextEdit="1"/>
          </p:cNvSpPr>
          <p:nvPr/>
        </p:nvSpPr>
        <p:spPr bwMode="auto">
          <a:xfrm rot="5400000">
            <a:off x="11687487" y="3338455"/>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0" name="Freeform 32"/>
          <p:cNvSpPr>
            <a:spLocks noGrp="1" noRot="1" noChangeAspect="1" noMove="1" noResize="1" noEditPoints="1" noAdjustHandles="1" noChangeArrowheads="1" noChangeShapeType="1" noTextEdit="1"/>
          </p:cNvSpPr>
          <p:nvPr/>
        </p:nvSpPr>
        <p:spPr bwMode="auto">
          <a:xfrm rot="16199998">
            <a:off x="11134201" y="3486703"/>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1" name="Freeform 13"/>
          <p:cNvSpPr>
            <a:spLocks noGrp="1" noRot="1" noChangeAspect="1" noMove="1" noResize="1" noEditPoints="1" noAdjustHandles="1" noChangeArrowheads="1" noChangeShapeType="1" noTextEdit="1"/>
          </p:cNvSpPr>
          <p:nvPr/>
        </p:nvSpPr>
        <p:spPr bwMode="auto">
          <a:xfrm rot="16199998">
            <a:off x="10840106" y="3744553"/>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2" name="Freeform 37"/>
          <p:cNvSpPr>
            <a:spLocks noGrp="1" noRot="1" noChangeAspect="1" noMove="1" noResize="1" noEditPoints="1" noAdjustHandles="1" noChangeArrowheads="1" noChangeShapeType="1" noTextEdit="1"/>
          </p:cNvSpPr>
          <p:nvPr/>
        </p:nvSpPr>
        <p:spPr bwMode="auto">
          <a:xfrm rot="16199998">
            <a:off x="11150046" y="3707138"/>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3" name="Freeform 48"/>
          <p:cNvSpPr>
            <a:spLocks noGrp="1" noRot="1" noChangeAspect="1" noMove="1" noResize="1" noEditPoints="1" noAdjustHandles="1" noChangeArrowheads="1" noChangeShapeType="1" noTextEdit="1"/>
          </p:cNvSpPr>
          <p:nvPr/>
        </p:nvSpPr>
        <p:spPr bwMode="auto">
          <a:xfrm rot="5400000">
            <a:off x="11388652"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4" name="Freeform 40"/>
          <p:cNvSpPr>
            <a:spLocks noGrp="1" noRot="1" noChangeAspect="1" noMove="1" noResize="1" noEditPoints="1" noAdjustHandles="1" noChangeArrowheads="1" noChangeShapeType="1" noTextEdit="1"/>
          </p:cNvSpPr>
          <p:nvPr/>
        </p:nvSpPr>
        <p:spPr bwMode="auto">
          <a:xfrm rot="16199998">
            <a:off x="11745958" y="3507142"/>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5" name="Freeform 47"/>
          <p:cNvSpPr>
            <a:spLocks noGrp="1" noRot="1" noChangeAspect="1" noMove="1" noResize="1" noEditPoints="1" noAdjustHandles="1" noChangeArrowheads="1" noChangeShapeType="1" noTextEdit="1"/>
          </p:cNvSpPr>
          <p:nvPr/>
        </p:nvSpPr>
        <p:spPr bwMode="auto">
          <a:xfrm rot="5400000">
            <a:off x="11393395" y="3849727"/>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6" name="Freeform 12"/>
          <p:cNvSpPr>
            <a:spLocks noGrp="1" noRot="1" noChangeAspect="1" noMove="1" noResize="1" noEditPoints="1" noAdjustHandles="1" noChangeArrowheads="1" noChangeShapeType="1" noTextEdit="1"/>
          </p:cNvSpPr>
          <p:nvPr/>
        </p:nvSpPr>
        <p:spPr bwMode="auto">
          <a:xfrm rot="5400000">
            <a:off x="11674069" y="3739001"/>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7" name="Freeform 5"/>
          <p:cNvSpPr>
            <a:spLocks noGrp="1" noRot="1" noChangeAspect="1" noMove="1" noResize="1" noEditPoints="1" noAdjustHandles="1" noChangeArrowheads="1" noChangeShapeType="1" noTextEdit="1"/>
          </p:cNvSpPr>
          <p:nvPr/>
        </p:nvSpPr>
        <p:spPr bwMode="auto">
          <a:xfrm rot="16199998">
            <a:off x="10882697" y="4063804"/>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8" name="Freeform 46"/>
          <p:cNvSpPr>
            <a:spLocks noGrp="1" noRot="1" noChangeAspect="1" noMove="1" noResize="1" noEditPoints="1" noAdjustHandles="1" noChangeArrowheads="1" noChangeShapeType="1" noTextEdit="1"/>
          </p:cNvSpPr>
          <p:nvPr/>
        </p:nvSpPr>
        <p:spPr bwMode="auto">
          <a:xfrm rot="16199998">
            <a:off x="11136742" y="397658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9" name="Freeform 16"/>
          <p:cNvSpPr>
            <a:spLocks noGrp="1" noRot="1" noChangeAspect="1" noMove="1" noResize="1" noEditPoints="1" noAdjustHandles="1" noChangeArrowheads="1" noChangeShapeType="1" noTextEdit="1"/>
          </p:cNvSpPr>
          <p:nvPr/>
        </p:nvSpPr>
        <p:spPr bwMode="auto">
          <a:xfrm rot="5400000">
            <a:off x="11671018"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0" name="Freeform 44"/>
          <p:cNvSpPr>
            <a:spLocks noGrp="1" noRot="1" noChangeAspect="1" noMove="1" noResize="1" noEditPoints="1" noAdjustHandles="1" noChangeArrowheads="1" noChangeShapeType="1" noTextEdit="1"/>
          </p:cNvSpPr>
          <p:nvPr/>
        </p:nvSpPr>
        <p:spPr bwMode="auto">
          <a:xfrm rot="5400000">
            <a:off x="11408342"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1" name="Freeform 7"/>
          <p:cNvSpPr>
            <a:spLocks noGrp="1" noRot="1" noChangeAspect="1" noMove="1" noResize="1" noEditPoints="1" noAdjustHandles="1" noChangeArrowheads="1" noChangeShapeType="1" noTextEdit="1"/>
          </p:cNvSpPr>
          <p:nvPr/>
        </p:nvSpPr>
        <p:spPr bwMode="auto">
          <a:xfrm rot="16199998">
            <a:off x="10873474" y="4257466"/>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2" name="Freeform 11"/>
          <p:cNvSpPr>
            <a:spLocks noGrp="1" noRot="1" noChangeAspect="1" noMove="1" noResize="1" noEditPoints="1" noAdjustHandles="1" noChangeArrowheads="1" noChangeShapeType="1" noTextEdit="1"/>
          </p:cNvSpPr>
          <p:nvPr/>
        </p:nvSpPr>
        <p:spPr bwMode="auto">
          <a:xfrm rot="5400000">
            <a:off x="11680402"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3" name="Freeform 56"/>
          <p:cNvSpPr>
            <a:spLocks noGrp="1" noRot="1" noChangeAspect="1" noMove="1" noResize="1" noEditPoints="1" noAdjustHandles="1" noChangeArrowheads="1" noChangeShapeType="1" noTextEdit="1"/>
          </p:cNvSpPr>
          <p:nvPr/>
        </p:nvSpPr>
        <p:spPr bwMode="auto">
          <a:xfrm rot="16199998">
            <a:off x="11162482" y="43474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4" name="Freeform 33"/>
          <p:cNvSpPr>
            <a:spLocks noGrp="1" noRot="1" noChangeAspect="1" noMove="1" noResize="1" noEditPoints="1" noAdjustHandles="1" noChangeArrowheads="1" noChangeShapeType="1" noTextEdit="1"/>
          </p:cNvSpPr>
          <p:nvPr/>
        </p:nvSpPr>
        <p:spPr bwMode="auto">
          <a:xfrm rot="5400000">
            <a:off x="11444665"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5" name="Freeform 20"/>
          <p:cNvSpPr>
            <a:spLocks noGrp="1" noRot="1" noChangeAspect="1" noMove="1" noResize="1" noEditPoints="1" noAdjustHandles="1" noChangeArrowheads="1" noChangeShapeType="1" noTextEdit="1"/>
          </p:cNvSpPr>
          <p:nvPr/>
        </p:nvSpPr>
        <p:spPr bwMode="auto">
          <a:xfrm rot="16199998">
            <a:off x="10839720" y="4538206"/>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6" name="Freeform 9"/>
          <p:cNvSpPr>
            <a:spLocks noGrp="1" noRot="1" noChangeAspect="1" noMove="1" noResize="1" noEditPoints="1" noAdjustHandles="1" noChangeArrowheads="1" noChangeShapeType="1" noTextEdit="1"/>
          </p:cNvSpPr>
          <p:nvPr/>
        </p:nvSpPr>
        <p:spPr bwMode="auto">
          <a:xfrm rot="5400000">
            <a:off x="11720040"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7" name="Freeform 61"/>
          <p:cNvSpPr>
            <a:spLocks noGrp="1" noRot="1" noChangeAspect="1" noMove="1" noResize="1" noEditPoints="1" noAdjustHandles="1" noChangeArrowheads="1" noChangeShapeType="1" noTextEdit="1"/>
          </p:cNvSpPr>
          <p:nvPr/>
        </p:nvSpPr>
        <p:spPr bwMode="auto">
          <a:xfrm rot="16199998">
            <a:off x="11163335" y="4598945"/>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8" name="Freeform 35"/>
          <p:cNvSpPr>
            <a:spLocks noGrp="1" noRot="1" noChangeAspect="1" noMove="1" noResize="1" noEditPoints="1" noAdjustHandles="1" noChangeArrowheads="1" noChangeShapeType="1" noTextEdit="1"/>
          </p:cNvSpPr>
          <p:nvPr/>
        </p:nvSpPr>
        <p:spPr bwMode="auto">
          <a:xfrm rot="5400000">
            <a:off x="11444247"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9" name="Freeform 19"/>
          <p:cNvSpPr>
            <a:spLocks noGrp="1" noRot="1" noChangeAspect="1" noMove="1" noResize="1" noEditPoints="1" noAdjustHandles="1" noChangeArrowheads="1" noChangeShapeType="1" noTextEdit="1"/>
          </p:cNvSpPr>
          <p:nvPr/>
        </p:nvSpPr>
        <p:spPr bwMode="auto">
          <a:xfrm rot="16199998">
            <a:off x="10850179" y="4797912"/>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0" name="Freeform 8"/>
          <p:cNvSpPr>
            <a:spLocks noGrp="1" noRot="1" noChangeAspect="1" noMove="1" noResize="1" noEditPoints="1" noAdjustHandles="1" noChangeArrowheads="1" noChangeShapeType="1" noTextEdit="1"/>
          </p:cNvSpPr>
          <p:nvPr/>
        </p:nvSpPr>
        <p:spPr bwMode="auto">
          <a:xfrm rot="5400000">
            <a:off x="11711903"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1" name="Freeform 38"/>
          <p:cNvSpPr>
            <a:spLocks noGrp="1" noRot="1" noChangeAspect="1" noMove="1" noResize="1" noEditPoints="1" noAdjustHandles="1" noChangeArrowheads="1" noChangeShapeType="1" noTextEdit="1"/>
          </p:cNvSpPr>
          <p:nvPr/>
        </p:nvSpPr>
        <p:spPr bwMode="auto">
          <a:xfrm rot="5400000">
            <a:off x="11416591" y="488938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2" name="Freeform 27"/>
          <p:cNvSpPr>
            <a:spLocks noGrp="1" noRot="1" noChangeAspect="1" noMove="1" noResize="1" noEditPoints="1" noAdjustHandles="1" noChangeArrowheads="1" noChangeShapeType="1" noTextEdit="1"/>
          </p:cNvSpPr>
          <p:nvPr/>
        </p:nvSpPr>
        <p:spPr bwMode="auto">
          <a:xfrm rot="16199998">
            <a:off x="10844221" y="5016682"/>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3" name="Freeform 60"/>
          <p:cNvSpPr>
            <a:spLocks noGrp="1" noRot="1" noChangeAspect="1" noMove="1" noResize="1" noEditPoints="1" noAdjustHandles="1" noChangeArrowheads="1" noChangeShapeType="1" noTextEdit="1"/>
          </p:cNvSpPr>
          <p:nvPr/>
        </p:nvSpPr>
        <p:spPr bwMode="auto">
          <a:xfrm rot="16199998">
            <a:off x="11135835" y="4916660"/>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4" name="Freeform 57"/>
          <p:cNvSpPr>
            <a:spLocks noGrp="1" noRot="1" noChangeAspect="1" noMove="1" noResize="1" noEditPoints="1" noAdjustHandles="1" noChangeArrowheads="1" noChangeShapeType="1" noTextEdit="1"/>
          </p:cNvSpPr>
          <p:nvPr/>
        </p:nvSpPr>
        <p:spPr bwMode="auto">
          <a:xfrm rot="16199998">
            <a:off x="11100768" y="5121973"/>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5" name="Freeform 39"/>
          <p:cNvSpPr>
            <a:spLocks noGrp="1" noRot="1" noChangeAspect="1" noMove="1" noResize="1" noEditPoints="1" noAdjustHandles="1" noChangeArrowheads="1" noChangeShapeType="1" noTextEdit="1"/>
          </p:cNvSpPr>
          <p:nvPr/>
        </p:nvSpPr>
        <p:spPr bwMode="auto">
          <a:xfrm rot="5400000">
            <a:off x="11398116" y="5093697"/>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6" name="Freeform 6"/>
          <p:cNvSpPr>
            <a:spLocks noGrp="1" noRot="1" noChangeAspect="1" noMove="1" noResize="1" noEditPoints="1" noAdjustHandles="1" noChangeArrowheads="1" noChangeShapeType="1" noTextEdit="1"/>
          </p:cNvSpPr>
          <p:nvPr/>
        </p:nvSpPr>
        <p:spPr bwMode="auto">
          <a:xfrm rot="5400000">
            <a:off x="11702254"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7" name="Freeform 28"/>
          <p:cNvSpPr>
            <a:spLocks noGrp="1" noRot="1" noChangeAspect="1" noMove="1" noResize="1" noEditPoints="1" noAdjustHandles="1" noChangeArrowheads="1" noChangeShapeType="1" noTextEdit="1"/>
          </p:cNvSpPr>
          <p:nvPr/>
        </p:nvSpPr>
        <p:spPr bwMode="auto">
          <a:xfrm rot="16199998">
            <a:off x="10850367" y="5284408"/>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8" name="Freeform 55"/>
          <p:cNvSpPr>
            <a:spLocks noGrp="1" noRot="1" noChangeAspect="1" noMove="1" noResize="1" noEditPoints="1" noAdjustHandles="1" noChangeArrowheads="1" noChangeShapeType="1" noTextEdit="1"/>
          </p:cNvSpPr>
          <p:nvPr/>
        </p:nvSpPr>
        <p:spPr bwMode="auto">
          <a:xfrm rot="16199998">
            <a:off x="11096665" y="5356199"/>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9" name="Freeform 34"/>
          <p:cNvSpPr>
            <a:spLocks noGrp="1" noRot="1" noChangeAspect="1" noMove="1" noResize="1" noEditPoints="1" noAdjustHandles="1" noChangeArrowheads="1" noChangeShapeType="1" noTextEdit="1"/>
          </p:cNvSpPr>
          <p:nvPr/>
        </p:nvSpPr>
        <p:spPr bwMode="auto">
          <a:xfrm rot="5400000">
            <a:off x="11448595"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0" name="Freeform 17"/>
          <p:cNvSpPr>
            <a:spLocks noGrp="1" noRot="1" noChangeAspect="1" noMove="1" noResize="1" noEditPoints="1" noAdjustHandles="1" noChangeArrowheads="1" noChangeShapeType="1" noTextEdit="1"/>
          </p:cNvSpPr>
          <p:nvPr/>
        </p:nvSpPr>
        <p:spPr bwMode="auto">
          <a:xfrm rot="5400000">
            <a:off x="11705997" y="5347417"/>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1" name="Freeform 26"/>
          <p:cNvSpPr>
            <a:spLocks noGrp="1" noRot="1" noChangeAspect="1" noMove="1" noResize="1" noEditPoints="1" noAdjustHandles="1" noChangeArrowheads="1" noChangeShapeType="1" noTextEdit="1"/>
          </p:cNvSpPr>
          <p:nvPr/>
        </p:nvSpPr>
        <p:spPr bwMode="auto">
          <a:xfrm rot="16199998">
            <a:off x="10827927" y="5489941"/>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2" name="Freeform 53"/>
          <p:cNvSpPr>
            <a:spLocks noGrp="1" noRot="1" noChangeAspect="1" noMove="1" noResize="1" noEditPoints="1" noAdjustHandles="1" noChangeArrowheads="1" noChangeShapeType="1" noTextEdit="1"/>
          </p:cNvSpPr>
          <p:nvPr/>
        </p:nvSpPr>
        <p:spPr bwMode="auto">
          <a:xfrm rot="16199998">
            <a:off x="11100070" y="5593912"/>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3" name="Freeform 22"/>
          <p:cNvSpPr>
            <a:spLocks noGrp="1" noRot="1" noChangeAspect="1" noMove="1" noResize="1" noEditPoints="1" noAdjustHandles="1" noChangeArrowheads="1" noChangeShapeType="1" noTextEdit="1"/>
          </p:cNvSpPr>
          <p:nvPr/>
        </p:nvSpPr>
        <p:spPr bwMode="auto">
          <a:xfrm rot="16199998">
            <a:off x="10805798" y="5739867"/>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4" name="Freeform 42"/>
          <p:cNvSpPr>
            <a:spLocks noGrp="1" noRot="1" noChangeAspect="1" noMove="1" noResize="1" noEditPoints="1" noAdjustHandles="1" noChangeArrowheads="1" noChangeShapeType="1" noTextEdit="1"/>
          </p:cNvSpPr>
          <p:nvPr/>
        </p:nvSpPr>
        <p:spPr bwMode="auto">
          <a:xfrm rot="5400000">
            <a:off x="11404552"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5" name="Freeform 21"/>
          <p:cNvSpPr>
            <a:spLocks noGrp="1" noRot="1" noChangeAspect="1" noMove="1" noResize="1" noEditPoints="1" noAdjustHandles="1" noChangeArrowheads="1" noChangeShapeType="1" noTextEdit="1"/>
          </p:cNvSpPr>
          <p:nvPr/>
        </p:nvSpPr>
        <p:spPr bwMode="auto">
          <a:xfrm rot="5400000">
            <a:off x="11653988"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6" name="Freeform 30"/>
          <p:cNvSpPr>
            <a:spLocks noGrp="1" noRot="1" noChangeAspect="1" noMove="1" noResize="1" noEditPoints="1" noAdjustHandles="1" noChangeArrowheads="1" noChangeShapeType="1" noTextEdit="1"/>
          </p:cNvSpPr>
          <p:nvPr/>
        </p:nvSpPr>
        <p:spPr bwMode="auto">
          <a:xfrm rot="16199998">
            <a:off x="10892977" y="5804956"/>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7" name="Freeform 23"/>
          <p:cNvSpPr>
            <a:spLocks noGrp="1" noRot="1" noChangeAspect="1" noMove="1" noResize="1" noEditPoints="1" noAdjustHandles="1" noChangeArrowheads="1" noChangeShapeType="1" noTextEdit="1"/>
          </p:cNvSpPr>
          <p:nvPr/>
        </p:nvSpPr>
        <p:spPr bwMode="auto">
          <a:xfrm rot="16199998">
            <a:off x="10850592" y="5970384"/>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8" name="Freeform 43"/>
          <p:cNvSpPr>
            <a:spLocks noGrp="1" noRot="1" noChangeAspect="1" noMove="1" noResize="1" noEditPoints="1" noAdjustHandles="1" noChangeArrowheads="1" noChangeShapeType="1" noTextEdit="1"/>
          </p:cNvSpPr>
          <p:nvPr/>
        </p:nvSpPr>
        <p:spPr bwMode="auto">
          <a:xfrm rot="16199998">
            <a:off x="11112645" y="5876600"/>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9" name="Freeform 45"/>
          <p:cNvSpPr>
            <a:spLocks noGrp="1" noRot="1" noChangeAspect="1" noMove="1" noResize="1" noEditPoints="1" noAdjustHandles="1" noChangeArrowheads="1" noChangeShapeType="1" noTextEdit="1"/>
          </p:cNvSpPr>
          <p:nvPr/>
        </p:nvSpPr>
        <p:spPr bwMode="auto">
          <a:xfrm rot="5400000">
            <a:off x="11386191"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0" name="Freeform 29"/>
          <p:cNvSpPr>
            <a:spLocks noGrp="1" noRot="1" noChangeAspect="1" noMove="1" noResize="1" noEditPoints="1" noAdjustHandles="1" noChangeArrowheads="1" noChangeShapeType="1" noTextEdit="1"/>
          </p:cNvSpPr>
          <p:nvPr/>
        </p:nvSpPr>
        <p:spPr bwMode="auto">
          <a:xfrm rot="5400000">
            <a:off x="11634871"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1" name="Freeform 36"/>
          <p:cNvSpPr>
            <a:spLocks noGrp="1" noRot="1" noChangeAspect="1" noMove="1" noResize="1" noEditPoints="1" noAdjustHandles="1" noChangeArrowheads="1" noChangeShapeType="1" noTextEdit="1"/>
          </p:cNvSpPr>
          <p:nvPr/>
        </p:nvSpPr>
        <p:spPr bwMode="auto">
          <a:xfrm rot="5400000">
            <a:off x="11416384"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2" name="Freeform 15"/>
          <p:cNvSpPr>
            <a:spLocks noGrp="1" noRot="1" noChangeAspect="1" noMove="1" noResize="1" noEditPoints="1" noAdjustHandles="1" noChangeArrowheads="1" noChangeShapeType="1" noTextEdit="1"/>
          </p:cNvSpPr>
          <p:nvPr/>
        </p:nvSpPr>
        <p:spPr bwMode="auto">
          <a:xfrm rot="16199998">
            <a:off x="10878167" y="6224329"/>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3" name="Freeform 54"/>
          <p:cNvSpPr>
            <a:spLocks noGrp="1" noRot="1" noChangeAspect="1" noMove="1" noResize="1" noEditPoints="1" noAdjustHandles="1" noChangeArrowheads="1" noChangeShapeType="1" noTextEdit="1"/>
          </p:cNvSpPr>
          <p:nvPr/>
        </p:nvSpPr>
        <p:spPr bwMode="auto">
          <a:xfrm rot="16199998">
            <a:off x="11107134" y="616947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4" name="Freeform 31"/>
          <p:cNvSpPr>
            <a:spLocks noGrp="1" noRot="1" noChangeAspect="1" noMove="1" noResize="1" noEditPoints="1" noAdjustHandles="1" noChangeArrowheads="1" noChangeShapeType="1" noTextEdit="1"/>
          </p:cNvSpPr>
          <p:nvPr/>
        </p:nvSpPr>
        <p:spPr bwMode="auto">
          <a:xfrm rot="5400000">
            <a:off x="11666567" y="6183127"/>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5" name="Freeform 52"/>
          <p:cNvSpPr>
            <a:spLocks noGrp="1" noRot="1" noChangeAspect="1" noMove="1" noResize="1" noEditPoints="1" noAdjustHandles="1" noChangeArrowheads="1" noChangeShapeType="1" noTextEdit="1"/>
          </p:cNvSpPr>
          <p:nvPr/>
        </p:nvSpPr>
        <p:spPr bwMode="auto">
          <a:xfrm rot="16199998">
            <a:off x="11100012" y="6356763"/>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6" name="Freeform 41"/>
          <p:cNvSpPr>
            <a:spLocks noGrp="1" noRot="1" noChangeAspect="1" noMove="1" noResize="1" noEditPoints="1" noAdjustHandles="1" noChangeArrowheads="1" noChangeShapeType="1" noTextEdit="1"/>
          </p:cNvSpPr>
          <p:nvPr/>
        </p:nvSpPr>
        <p:spPr bwMode="auto">
          <a:xfrm rot="5400000">
            <a:off x="11416384"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7" name="Freeform 18"/>
          <p:cNvSpPr>
            <a:spLocks noGrp="1" noRot="1" noChangeAspect="1" noMove="1" noResize="1" noEditPoints="1" noAdjustHandles="1" noChangeArrowheads="1" noChangeShapeType="1" noTextEdit="1"/>
          </p:cNvSpPr>
          <p:nvPr/>
        </p:nvSpPr>
        <p:spPr bwMode="auto">
          <a:xfrm rot="16199998">
            <a:off x="10846606" y="6507822"/>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8" name="Freeform 59"/>
          <p:cNvSpPr>
            <a:spLocks noGrp="1" noRot="1" noChangeAspect="1" noMove="1" noResize="1" noEditPoints="1" noAdjustHandles="1" noChangeArrowheads="1" noChangeShapeType="1" noTextEdit="1"/>
          </p:cNvSpPr>
          <p:nvPr/>
        </p:nvSpPr>
        <p:spPr bwMode="auto">
          <a:xfrm rot="16199998">
            <a:off x="11138156" y="6555124"/>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9" name="Freeform 49"/>
          <p:cNvSpPr>
            <a:spLocks noGrp="1" noRot="1" noChangeAspect="1" noMove="1" noResize="1" noEditPoints="1" noAdjustHandles="1" noChangeArrowheads="1" noChangeShapeType="1" noTextEdit="1"/>
          </p:cNvSpPr>
          <p:nvPr/>
        </p:nvSpPr>
        <p:spPr bwMode="auto">
          <a:xfrm rot="5400000">
            <a:off x="11387266"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0" name="Freeform 25"/>
          <p:cNvSpPr>
            <a:spLocks noGrp="1" noRot="1" noChangeAspect="1" noMove="1" noResize="1" noEditPoints="1" noAdjustHandles="1" noChangeArrowheads="1" noChangeShapeType="1" noTextEdit="1"/>
          </p:cNvSpPr>
          <p:nvPr/>
        </p:nvSpPr>
        <p:spPr bwMode="auto">
          <a:xfrm rot="5400000">
            <a:off x="11634649"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1" name="Freeform 10"/>
          <p:cNvSpPr>
            <a:spLocks noGrp="1" noRot="1" noChangeAspect="1" noMove="1" noResize="1" noEditPoints="1" noAdjustHandles="1" noChangeArrowheads="1" noChangeShapeType="1" noTextEdit="1"/>
          </p:cNvSpPr>
          <p:nvPr/>
        </p:nvSpPr>
        <p:spPr bwMode="auto">
          <a:xfrm rot="16199998">
            <a:off x="10854557" y="6713279"/>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2" name="Freeform 8"/>
          <p:cNvSpPr>
            <a:spLocks noGrp="1" noRot="1" noChangeAspect="1" noMove="1" noResize="1" noEditPoints="1" noAdjustHandles="1" noChangeArrowheads="1" noChangeShapeType="1" noTextEdit="1"/>
          </p:cNvSpPr>
          <p:nvPr/>
        </p:nvSpPr>
        <p:spPr bwMode="auto">
          <a:xfrm rot="16199998">
            <a:off x="11109838" y="676592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3" name="Freeform 8"/>
          <p:cNvSpPr>
            <a:spLocks noGrp="1" noRot="1" noChangeAspect="1" noMove="1" noResize="1" noEditPoints="1" noAdjustHandles="1" noChangeArrowheads="1" noChangeShapeType="1" noTextEdit="1"/>
          </p:cNvSpPr>
          <p:nvPr/>
        </p:nvSpPr>
        <p:spPr bwMode="auto">
          <a:xfrm rot="5400000">
            <a:off x="11418563" y="67473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4" name="Freeform 106"/>
          <p:cNvSpPr>
            <a:spLocks noGrp="1" noRot="1" noChangeAspect="1" noMove="1" noResize="1" noEditPoints="1" noAdjustHandles="1" noChangeArrowheads="1" noChangeShapeType="1" noTextEdit="1"/>
          </p:cNvSpPr>
          <p:nvPr/>
        </p:nvSpPr>
        <p:spPr bwMode="auto">
          <a:xfrm rot="5400000">
            <a:off x="11611738"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78" name="Inhaltsplatzhalter 3"/>
          <p:cNvSpPr txBox="1"/>
          <p:nvPr/>
        </p:nvSpPr>
        <p:spPr bwMode="auto">
          <a:xfrm>
            <a:off x="1815127" y="505434"/>
            <a:ext cx="8777838" cy="507325"/>
          </a:xfrm>
          <a:prstGeom prst="rect">
            <a:avLst/>
          </a:prstGeom>
          <a:solidFill>
            <a:schemeClr val="accent3">
              <a:lumMod val="40000"/>
              <a:lumOff val="60000"/>
            </a:schemeClr>
          </a:solidFill>
          <a:ln>
            <a:solidFill>
              <a:schemeClr val="accent5">
                <a:lumMod val="60000"/>
                <a:lumOff val="40000"/>
              </a:schemeClr>
            </a:solidFill>
          </a:ln>
        </p:spPr>
        <p:txBody>
          <a:bodyPr vert="horz" lIns="91440" tIns="45720" rIns="91440" bIns="45720" rtlCol="0">
            <a:normAutofit fontScale="25000" lnSpcReduction="20000"/>
          </a:bodyPr>
          <a:lstStyle>
            <a:lvl1pPr marL="0" indent="0" algn="ctr" defTabSz="914400">
              <a:lnSpc>
                <a:spcPct val="150000"/>
              </a:lnSpc>
              <a:spcBef>
                <a:spcPts val="1000"/>
              </a:spcBef>
              <a:buClr>
                <a:schemeClr val="bg2">
                  <a:lumMod val="75000"/>
                </a:schemeClr>
              </a:buClr>
              <a:buFont typeface="Arial"/>
              <a:buNone/>
              <a:defRPr sz="1400" cap="all" spc="600">
                <a:solidFill>
                  <a:schemeClr val="tx2"/>
                </a:solidFill>
                <a:latin typeface="+mn-lt"/>
                <a:ea typeface="+mn-ea"/>
                <a:cs typeface="+mn-cs"/>
              </a:defRPr>
            </a:lvl1pPr>
            <a:lvl2pPr marL="457200" indent="0" algn="ctr" defTabSz="914400">
              <a:lnSpc>
                <a:spcPct val="150000"/>
              </a:lnSpc>
              <a:spcBef>
                <a:spcPts val="500"/>
              </a:spcBef>
              <a:buClr>
                <a:schemeClr val="bg2">
                  <a:lumMod val="75000"/>
                </a:schemeClr>
              </a:buClr>
              <a:buFontTx/>
              <a:buNone/>
              <a:defRPr sz="2000">
                <a:solidFill>
                  <a:schemeClr val="tx2"/>
                </a:solidFill>
                <a:latin typeface="+mn-lt"/>
                <a:ea typeface="+mn-ea"/>
                <a:cs typeface="+mn-cs"/>
              </a:defRPr>
            </a:lvl2pPr>
            <a:lvl3pPr marL="914400" indent="0" algn="ctr" defTabSz="914400">
              <a:lnSpc>
                <a:spcPct val="150000"/>
              </a:lnSpc>
              <a:spcBef>
                <a:spcPts val="500"/>
              </a:spcBef>
              <a:buClr>
                <a:schemeClr val="bg2">
                  <a:lumMod val="75000"/>
                </a:schemeClr>
              </a:buClr>
              <a:buFont typeface="Arial"/>
              <a:buNone/>
              <a:defRPr sz="1800" b="1">
                <a:solidFill>
                  <a:schemeClr val="tx2"/>
                </a:solidFill>
                <a:latin typeface="+mn-lt"/>
                <a:ea typeface="+mn-ea"/>
                <a:cs typeface="+mn-cs"/>
              </a:defRPr>
            </a:lvl3pPr>
            <a:lvl4pPr marL="1371600" indent="0" algn="ctr" defTabSz="914400">
              <a:lnSpc>
                <a:spcPct val="150000"/>
              </a:lnSpc>
              <a:spcBef>
                <a:spcPts val="500"/>
              </a:spcBef>
              <a:buClr>
                <a:schemeClr val="bg2">
                  <a:lumMod val="75000"/>
                </a:schemeClr>
              </a:buClr>
              <a:buFontTx/>
              <a:buNone/>
              <a:defRPr sz="1600">
                <a:solidFill>
                  <a:schemeClr val="tx2"/>
                </a:solidFill>
                <a:latin typeface="+mn-lt"/>
                <a:ea typeface="+mn-ea"/>
                <a:cs typeface="+mn-cs"/>
              </a:defRPr>
            </a:lvl4pPr>
            <a:lvl5pPr marL="1828800" indent="0" algn="ctr" defTabSz="914400">
              <a:lnSpc>
                <a:spcPct val="150000"/>
              </a:lnSpc>
              <a:spcBef>
                <a:spcPts val="500"/>
              </a:spcBef>
              <a:buClr>
                <a:schemeClr val="bg2">
                  <a:lumMod val="75000"/>
                </a:schemeClr>
              </a:buClr>
              <a:buFont typeface="Arial"/>
              <a:buNone/>
              <a:defRPr sz="1600">
                <a:solidFill>
                  <a:schemeClr val="tx2"/>
                </a:solidFill>
                <a:latin typeface="+mn-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defRPr/>
            </a:pPr>
            <a:r>
              <a:rPr lang="de-DE" sz="8000" b="1" cap="none" dirty="0">
                <a:solidFill>
                  <a:srgbClr val="E2E8E6">
                    <a:lumMod val="50000"/>
                  </a:srgbClr>
                </a:solidFill>
                <a:latin typeface="Bahnschrift SemiBold" panose="020B0502040204020203" pitchFamily="34" charset="0"/>
                <a:cs typeface="Calibri"/>
              </a:rPr>
              <a:t>Planung</a:t>
            </a:r>
            <a:endParaRPr lang="de-DE" sz="8000" cap="none" dirty="0">
              <a:solidFill>
                <a:srgbClr val="E2E8E6">
                  <a:lumMod val="50000"/>
                </a:srgbClr>
              </a:solidFill>
              <a:latin typeface="Bahnschrift SemiBold" panose="020B0502040204020203" pitchFamily="34" charset="0"/>
              <a:cs typeface="Calibri"/>
            </a:endParaRPr>
          </a:p>
          <a:p>
            <a:pPr>
              <a:defRPr/>
            </a:pPr>
            <a:endParaRPr lang="de-DE" dirty="0"/>
          </a:p>
        </p:txBody>
      </p:sp>
      <p:sp>
        <p:nvSpPr>
          <p:cNvPr id="4" name="Abgerundetes Rechteck 3"/>
          <p:cNvSpPr/>
          <p:nvPr/>
        </p:nvSpPr>
        <p:spPr bwMode="auto">
          <a:xfrm>
            <a:off x="1798571" y="1759785"/>
            <a:ext cx="8708476" cy="3010331"/>
          </a:xfrm>
          <a:prstGeom prst="roundRect">
            <a:avLst>
              <a:gd name="adj" fmla="val 16667"/>
            </a:avLst>
          </a:prstGeom>
          <a:solidFill>
            <a:srgbClr val="E4D8CE">
              <a:alpha val="3254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 name="Textfeld 1"/>
          <p:cNvSpPr txBox="1"/>
          <p:nvPr/>
        </p:nvSpPr>
        <p:spPr bwMode="auto">
          <a:xfrm>
            <a:off x="1993398" y="1158496"/>
            <a:ext cx="8303776" cy="5493812"/>
          </a:xfrm>
          <a:prstGeom prst="rect">
            <a:avLst/>
          </a:prstGeom>
          <a:noFill/>
        </p:spPr>
        <p:txBody>
          <a:bodyPr wrap="square" rtlCol="0">
            <a:spAutoFit/>
          </a:bodyPr>
          <a:lstStyle/>
          <a:p>
            <a:pPr>
              <a:lnSpc>
                <a:spcPct val="150000"/>
              </a:lnSpc>
              <a:defRPr/>
            </a:pPr>
            <a:r>
              <a:rPr lang="de-DE" sz="2400" dirty="0">
                <a:solidFill>
                  <a:srgbClr val="E2E8E6">
                    <a:lumMod val="50000"/>
                  </a:srgbClr>
                </a:solidFill>
                <a:latin typeface="Bahnschrift SemiBold" panose="020B0502040204020203" pitchFamily="34" charset="0"/>
                <a:cs typeface="Calibri"/>
              </a:rPr>
              <a:t>Darum geht es</a:t>
            </a:r>
            <a:endParaRPr dirty="0">
              <a:latin typeface="Bahnschrift SemiBold" panose="020B0502040204020203" pitchFamily="34" charset="0"/>
            </a:endParaRPr>
          </a:p>
          <a:p>
            <a:pPr>
              <a:lnSpc>
                <a:spcPct val="150000"/>
              </a:lnSpc>
              <a:defRPr/>
            </a:pPr>
            <a:endParaRPr lang="de-DE" sz="200" dirty="0">
              <a:solidFill>
                <a:srgbClr val="E2E8E6">
                  <a:lumMod val="50000"/>
                </a:srgbClr>
              </a:solidFill>
              <a:latin typeface="Bahnschrift SemiBold SemiConden"/>
            </a:endParaRPr>
          </a:p>
          <a:p>
            <a:pPr>
              <a:lnSpc>
                <a:spcPct val="150000"/>
              </a:lnSpc>
              <a:defRPr/>
            </a:pPr>
            <a:endParaRPr lang="de-DE" sz="200" dirty="0">
              <a:solidFill>
                <a:srgbClr val="E2E8E6">
                  <a:lumMod val="50000"/>
                </a:srgbClr>
              </a:solidFill>
              <a:latin typeface="Bahnschrift SemiBold SemiConden"/>
            </a:endParaRPr>
          </a:p>
          <a:p>
            <a:pPr>
              <a:lnSpc>
                <a:spcPct val="150000"/>
              </a:lnSpc>
              <a:defRPr/>
            </a:pPr>
            <a:endParaRPr lang="de-DE" sz="200" dirty="0">
              <a:solidFill>
                <a:srgbClr val="E2E8E6">
                  <a:lumMod val="50000"/>
                </a:srgbClr>
              </a:solidFill>
              <a:latin typeface="Bahnschrift SemiBold SemiConden"/>
            </a:endParaRPr>
          </a:p>
          <a:p>
            <a:pPr>
              <a:defRPr/>
            </a:pPr>
            <a:r>
              <a:rPr lang="de-DE" b="1" dirty="0">
                <a:latin typeface="Calibri"/>
                <a:cs typeface="Calibri"/>
              </a:rPr>
              <a:t>Die Schülerinnen und Schüler planen die Aufnahme der Märchenszenen. </a:t>
            </a:r>
          </a:p>
          <a:p>
            <a:pPr>
              <a:defRPr/>
            </a:pPr>
            <a:r>
              <a:rPr lang="de-DE" b="1" dirty="0">
                <a:latin typeface="Calibri"/>
                <a:cs typeface="Calibri"/>
              </a:rPr>
              <a:t>Sie…</a:t>
            </a:r>
            <a:endParaRPr dirty="0"/>
          </a:p>
          <a:p>
            <a:pPr marL="285750" indent="-285750">
              <a:lnSpc>
                <a:spcPct val="150000"/>
              </a:lnSpc>
              <a:buFont typeface="Arial"/>
              <a:buChar char="•"/>
              <a:defRPr/>
            </a:pPr>
            <a:r>
              <a:rPr lang="de-DE" dirty="0">
                <a:latin typeface="Calibri"/>
                <a:cs typeface="Calibri"/>
              </a:rPr>
              <a:t>lernen und gestalten auf spielerische Art und Weise den Inhalt der Märchenszenen.</a:t>
            </a:r>
            <a:endParaRPr dirty="0"/>
          </a:p>
          <a:p>
            <a:pPr marL="285750" indent="-285750">
              <a:lnSpc>
                <a:spcPct val="150000"/>
              </a:lnSpc>
              <a:buFont typeface="Arial"/>
              <a:buChar char="•"/>
              <a:defRPr/>
            </a:pPr>
            <a:r>
              <a:rPr lang="de-DE" dirty="0">
                <a:latin typeface="Calibri"/>
                <a:cs typeface="Calibri"/>
              </a:rPr>
              <a:t>entfalten im szenischen Spiel eigene Ideen, drücken Empfindungen aus und lassen sich auf andere und ihr Spiel ein.</a:t>
            </a:r>
            <a:endParaRPr dirty="0"/>
          </a:p>
          <a:p>
            <a:pPr marL="285750" indent="-285750">
              <a:lnSpc>
                <a:spcPct val="150000"/>
              </a:lnSpc>
              <a:buFont typeface="Arial"/>
              <a:buChar char="•"/>
              <a:defRPr/>
            </a:pPr>
            <a:r>
              <a:rPr lang="de-DE" dirty="0">
                <a:latin typeface="Calibri"/>
                <a:cs typeface="Calibri"/>
              </a:rPr>
              <a:t>finden und skizzieren den roten Faden der Märchenszenen durch die Erstellung eines Storyboards.</a:t>
            </a:r>
            <a:endParaRPr dirty="0"/>
          </a:p>
          <a:p>
            <a:pPr marL="285750" indent="-285750">
              <a:lnSpc>
                <a:spcPct val="150000"/>
              </a:lnSpc>
              <a:buFont typeface="Arial"/>
              <a:buChar char="•"/>
              <a:defRPr/>
            </a:pPr>
            <a:endParaRPr lang="de-DE" dirty="0">
              <a:latin typeface="Bahnschrift SemiBold"/>
            </a:endParaRPr>
          </a:p>
          <a:p>
            <a:pPr>
              <a:lnSpc>
                <a:spcPct val="150000"/>
              </a:lnSpc>
              <a:defRPr/>
            </a:pPr>
            <a:r>
              <a:rPr lang="de-DE" sz="2400" dirty="0">
                <a:solidFill>
                  <a:srgbClr val="E2E8E6">
                    <a:lumMod val="50000"/>
                  </a:srgbClr>
                </a:solidFill>
                <a:latin typeface="Bahnschrift SemiBold" panose="020B0502040204020203" pitchFamily="34" charset="0"/>
                <a:cs typeface="Calibri"/>
              </a:rPr>
              <a:t>Material</a:t>
            </a:r>
            <a:endParaRPr dirty="0">
              <a:latin typeface="Bahnschrift SemiBold" panose="020B0502040204020203" pitchFamily="34" charset="0"/>
            </a:endParaRPr>
          </a:p>
          <a:p>
            <a:pPr>
              <a:lnSpc>
                <a:spcPct val="150000"/>
              </a:lnSpc>
              <a:defRPr/>
            </a:pPr>
            <a:r>
              <a:rPr lang="de-DE" dirty="0">
                <a:latin typeface="Calibri"/>
                <a:cs typeface="Calibri"/>
              </a:rPr>
              <a:t>Plakat für das Storyboard, selbstgemalte Märchenszenen, </a:t>
            </a:r>
            <a:r>
              <a:rPr lang="de-DE" dirty="0" err="1">
                <a:latin typeface="Calibri"/>
                <a:cs typeface="Calibri"/>
              </a:rPr>
              <a:t>Geräuschekärtchen</a:t>
            </a:r>
            <a:r>
              <a:rPr lang="de-DE" dirty="0">
                <a:latin typeface="Calibri"/>
                <a:cs typeface="Calibri"/>
              </a:rPr>
              <a:t>, </a:t>
            </a:r>
            <a:r>
              <a:rPr lang="de-DE" dirty="0" err="1">
                <a:latin typeface="Calibri"/>
                <a:cs typeface="Calibri"/>
              </a:rPr>
              <a:t>Hörbox</a:t>
            </a:r>
            <a:r>
              <a:rPr lang="de-DE" dirty="0">
                <a:latin typeface="Calibri"/>
                <a:cs typeface="Calibri"/>
              </a:rPr>
              <a:t>, digitale Pinnwand</a:t>
            </a:r>
            <a:endParaRPr dirty="0"/>
          </a:p>
          <a:p>
            <a:pPr>
              <a:defRPr/>
            </a:pPr>
            <a:endParaRPr lang="de-DE" dirty="0"/>
          </a:p>
        </p:txBody>
      </p:sp>
      <p:graphicFrame>
        <p:nvGraphicFramePr>
          <p:cNvPr id="3" name="Tabelle 16"/>
          <p:cNvGraphicFramePr>
            <a:graphicFrameLocks noGrp="1"/>
          </p:cNvGraphicFramePr>
          <p:nvPr>
            <p:extLst>
              <p:ext uri="{D42A27DB-BD31-4B8C-83A1-F6EECF244321}">
                <p14:modId xmlns:p14="http://schemas.microsoft.com/office/powerpoint/2010/main" val="2835318405"/>
              </p:ext>
            </p:extLst>
          </p:nvPr>
        </p:nvGraphicFramePr>
        <p:xfrm>
          <a:off x="378092" y="505434"/>
          <a:ext cx="1277408" cy="1173054"/>
        </p:xfrm>
        <a:graphic>
          <a:graphicData uri="http://schemas.openxmlformats.org/drawingml/2006/table">
            <a:tbl>
              <a:tblPr firstRow="1" bandRow="1"/>
              <a:tblGrid>
                <a:gridCol w="638704">
                  <a:extLst>
                    <a:ext uri="{9D8B030D-6E8A-4147-A177-3AD203B41FA5}">
                      <a16:colId xmlns:a16="http://schemas.microsoft.com/office/drawing/2014/main" xmlns="" val="20000"/>
                    </a:ext>
                  </a:extLst>
                </a:gridCol>
                <a:gridCol w="638704">
                  <a:extLst>
                    <a:ext uri="{9D8B030D-6E8A-4147-A177-3AD203B41FA5}">
                      <a16:colId xmlns:a16="http://schemas.microsoft.com/office/drawing/2014/main" xmlns="" val="20001"/>
                    </a:ext>
                  </a:extLst>
                </a:gridCol>
              </a:tblGrid>
              <a:tr h="534640">
                <a:tc>
                  <a:txBody>
                    <a:bodyPr/>
                    <a:lstStyle/>
                    <a:p>
                      <a:pPr algn="ctr">
                        <a:defRPr/>
                      </a:pPr>
                      <a:endParaRPr lang="de-DE" sz="600" dirty="0">
                        <a:latin typeface="Calibri" panose="020F0502020204030204" pitchFamily="34" charset="0"/>
                        <a:cs typeface="Calibri" panose="020F0502020204030204" pitchFamily="34" charset="0"/>
                      </a:endParaRPr>
                    </a:p>
                    <a:p>
                      <a:pPr marL="0" marR="0" lvl="0" indent="0" algn="ctr" defTabSz="914400">
                        <a:lnSpc>
                          <a:spcPct val="100000"/>
                        </a:lnSpc>
                        <a:spcBef>
                          <a:spcPts val="0"/>
                        </a:spcBef>
                        <a:spcAft>
                          <a:spcPts val="0"/>
                        </a:spcAft>
                        <a:buClrTx/>
                        <a:buSzTx/>
                        <a:buFontTx/>
                        <a:buNone/>
                        <a:defRPr/>
                      </a:pPr>
                      <a:r>
                        <a:rPr lang="de-DE" sz="600" dirty="0">
                          <a:latin typeface="Calibri" panose="020F0502020204030204" pitchFamily="34" charset="0"/>
                          <a:cs typeface="Calibri" panose="020F0502020204030204" pitchFamily="34" charset="0"/>
                        </a:rPr>
                        <a:t>Geräusche</a:t>
                      </a:r>
                      <a:endParaRPr dirty="0">
                        <a:latin typeface="Calibri" panose="020F0502020204030204" pitchFamily="34" charset="0"/>
                        <a:cs typeface="Calibri" panose="020F0502020204030204" pitchFamily="34" charset="0"/>
                      </a:endParaRPr>
                    </a:p>
                    <a:p>
                      <a:pPr algn="ctr">
                        <a:defRPr/>
                      </a:pPr>
                      <a:endParaRPr lang="de-DE" sz="600" dirty="0">
                        <a:latin typeface="Calibri" panose="020F0502020204030204" pitchFamily="34" charset="0"/>
                        <a:cs typeface="Calibri" panose="020F0502020204030204" pitchFamily="34" charset="0"/>
                      </a:endParaRPr>
                    </a:p>
                  </a:txBody>
                  <a:tcPr marL="121920" marR="121920" marT="60960" marB="60960">
                    <a:solidFill>
                      <a:srgbClr val="FFF591"/>
                    </a:solidFill>
                  </a:tcPr>
                </a:tc>
                <a:tc>
                  <a:txBody>
                    <a:bodyPr/>
                    <a:lstStyle/>
                    <a:p>
                      <a:pPr algn="ctr">
                        <a:defRPr/>
                      </a:pPr>
                      <a:endParaRPr lang="de-DE" sz="600" dirty="0">
                        <a:latin typeface="Calibri" panose="020F0502020204030204" pitchFamily="34" charset="0"/>
                        <a:cs typeface="Calibri" panose="020F0502020204030204" pitchFamily="34" charset="0"/>
                      </a:endParaRPr>
                    </a:p>
                    <a:p>
                      <a:pPr algn="ctr">
                        <a:defRPr/>
                      </a:pPr>
                      <a:r>
                        <a:rPr lang="de-DE" sz="600" dirty="0">
                          <a:latin typeface="Calibri" panose="020F0502020204030204" pitchFamily="34" charset="0"/>
                          <a:cs typeface="Calibri" panose="020F0502020204030204" pitchFamily="34" charset="0"/>
                        </a:rPr>
                        <a:t>Planung</a:t>
                      </a:r>
                      <a:endParaRPr dirty="0">
                        <a:latin typeface="Calibri" panose="020F0502020204030204" pitchFamily="34" charset="0"/>
                        <a:cs typeface="Calibri" panose="020F0502020204030204" pitchFamily="34" charset="0"/>
                      </a:endParaRPr>
                    </a:p>
                  </a:txBody>
                  <a:tcPr marL="121920" marR="121920" marT="60960" marB="60960">
                    <a:solidFill>
                      <a:schemeClr val="tx2">
                        <a:lumMod val="20000"/>
                        <a:lumOff val="80000"/>
                      </a:schemeClr>
                    </a:solidFill>
                  </a:tcPr>
                </a:tc>
                <a:extLst>
                  <a:ext uri="{0D108BD9-81ED-4DB2-BD59-A6C34878D82A}">
                    <a16:rowId xmlns:a16="http://schemas.microsoft.com/office/drawing/2014/main" xmlns="" val="10000"/>
                  </a:ext>
                </a:extLst>
              </a:tr>
              <a:tr h="638414">
                <a:tc>
                  <a:txBody>
                    <a:bodyPr/>
                    <a:lstStyle/>
                    <a:p>
                      <a:pPr marL="0" marR="0" lvl="0" indent="0" algn="ctr" defTabSz="914400">
                        <a:lnSpc>
                          <a:spcPct val="100000"/>
                        </a:lnSpc>
                        <a:spcBef>
                          <a:spcPts val="0"/>
                        </a:spcBef>
                        <a:spcAft>
                          <a:spcPts val="0"/>
                        </a:spcAft>
                        <a:buClrTx/>
                        <a:buSzTx/>
                        <a:buFontTx/>
                        <a:buNone/>
                        <a:defRPr/>
                      </a:pPr>
                      <a:endParaRPr lang="de-DE" sz="1200">
                        <a:latin typeface="Calibri" panose="020F0502020204030204" pitchFamily="34" charset="0"/>
                        <a:cs typeface="Calibri" panose="020F0502020204030204" pitchFamily="34" charset="0"/>
                      </a:endParaRPr>
                    </a:p>
                    <a:p>
                      <a:pPr marL="0" marR="0" lvl="0" indent="0" algn="ctr" defTabSz="914400">
                        <a:lnSpc>
                          <a:spcPct val="100000"/>
                        </a:lnSpc>
                        <a:spcBef>
                          <a:spcPts val="0"/>
                        </a:spcBef>
                        <a:spcAft>
                          <a:spcPts val="0"/>
                        </a:spcAft>
                        <a:buClrTx/>
                        <a:buSzTx/>
                        <a:buFontTx/>
                        <a:buNone/>
                        <a:defRPr/>
                      </a:pPr>
                      <a:r>
                        <a:rPr lang="de-DE" sz="600">
                          <a:latin typeface="Calibri" panose="020F0502020204030204" pitchFamily="34" charset="0"/>
                          <a:cs typeface="Calibri" panose="020F0502020204030204" pitchFamily="34" charset="0"/>
                        </a:rPr>
                        <a:t>Stimme</a:t>
                      </a:r>
                      <a:endParaRPr>
                        <a:latin typeface="Calibri" panose="020F0502020204030204" pitchFamily="34" charset="0"/>
                        <a:cs typeface="Calibri" panose="020F0502020204030204" pitchFamily="34" charset="0"/>
                      </a:endParaRPr>
                    </a:p>
                    <a:p>
                      <a:pPr algn="ctr">
                        <a:defRPr/>
                      </a:pPr>
                      <a:endParaRPr lang="de-DE" sz="200">
                        <a:latin typeface="Calibri" panose="020F0502020204030204" pitchFamily="34" charset="0"/>
                        <a:cs typeface="Calibri" panose="020F0502020204030204" pitchFamily="34" charset="0"/>
                      </a:endParaRPr>
                    </a:p>
                  </a:txBody>
                  <a:tcPr marL="121920" marR="121920" marT="60960" marB="60960">
                    <a:solidFill>
                      <a:srgbClr val="C2D988"/>
                    </a:solidFill>
                  </a:tcPr>
                </a:tc>
                <a:tc>
                  <a:txBody>
                    <a:bodyPr/>
                    <a:lstStyle/>
                    <a:p>
                      <a:pPr algn="ctr">
                        <a:defRPr/>
                      </a:pPr>
                      <a:endParaRPr lang="de-DE" sz="600" dirty="0">
                        <a:latin typeface="Calibri" panose="020F0502020204030204" pitchFamily="34" charset="0"/>
                        <a:cs typeface="Calibri" panose="020F0502020204030204" pitchFamily="34" charset="0"/>
                      </a:endParaRPr>
                    </a:p>
                    <a:p>
                      <a:pPr algn="ctr">
                        <a:defRPr/>
                      </a:pPr>
                      <a:endParaRPr lang="de-DE" sz="600" dirty="0">
                        <a:latin typeface="Calibri" panose="020F0502020204030204" pitchFamily="34" charset="0"/>
                        <a:cs typeface="Calibri" panose="020F0502020204030204" pitchFamily="34" charset="0"/>
                      </a:endParaRPr>
                    </a:p>
                    <a:p>
                      <a:pPr algn="ctr">
                        <a:defRPr/>
                      </a:pPr>
                      <a:r>
                        <a:rPr lang="de-DE" sz="600" dirty="0">
                          <a:latin typeface="Calibri" panose="020F0502020204030204" pitchFamily="34" charset="0"/>
                          <a:cs typeface="Calibri" panose="020F0502020204030204" pitchFamily="34" charset="0"/>
                        </a:rPr>
                        <a:t>Aufnahme</a:t>
                      </a:r>
                      <a:endParaRPr dirty="0">
                        <a:latin typeface="Calibri" panose="020F0502020204030204" pitchFamily="34" charset="0"/>
                        <a:cs typeface="Calibri" panose="020F0502020204030204" pitchFamily="34" charset="0"/>
                      </a:endParaRPr>
                    </a:p>
                  </a:txBody>
                  <a:tcPr marL="121920" marR="121920" marT="60960" marB="60960">
                    <a:solidFill>
                      <a:schemeClr val="accent2">
                        <a:lumMod val="60000"/>
                        <a:lumOff val="40000"/>
                      </a:schemeClr>
                    </a:solidFill>
                  </a:tcPr>
                </a:tc>
                <a:extLst>
                  <a:ext uri="{0D108BD9-81ED-4DB2-BD59-A6C34878D82A}">
                    <a16:rowId xmlns:a16="http://schemas.microsoft.com/office/drawing/2014/main" xmlns="" val="10001"/>
                  </a:ext>
                </a:extLst>
              </a:tr>
            </a:tbl>
          </a:graphicData>
        </a:graphic>
      </p:graphicFrame>
      <p:sp>
        <p:nvSpPr>
          <p:cNvPr id="5" name="Pfeil nach rechts 4">
            <a:hlinkClick r:id="rId2" action="ppaction://hlinksldjump"/>
          </p:cNvPr>
          <p:cNvSpPr/>
          <p:nvPr/>
        </p:nvSpPr>
        <p:spPr>
          <a:xfrm>
            <a:off x="9792670" y="6144113"/>
            <a:ext cx="1328261" cy="813280"/>
          </a:xfrm>
          <a:prstGeom prst="rightArrow">
            <a:avLst/>
          </a:prstGeom>
          <a:ln w="1905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80" name="Textfeld 179"/>
          <p:cNvSpPr txBox="1"/>
          <p:nvPr/>
        </p:nvSpPr>
        <p:spPr bwMode="auto">
          <a:xfrm>
            <a:off x="9792670" y="6367419"/>
            <a:ext cx="1300420" cy="338554"/>
          </a:xfrm>
          <a:prstGeom prst="rect">
            <a:avLst/>
          </a:prstGeom>
          <a:noFill/>
        </p:spPr>
        <p:txBody>
          <a:bodyPr wrap="square" rtlCol="0">
            <a:spAutoFit/>
          </a:bodyPr>
          <a:lstStyle/>
          <a:p>
            <a:r>
              <a:rPr lang="de-DE" sz="1600" dirty="0">
                <a:solidFill>
                  <a:schemeClr val="bg2">
                    <a:lumMod val="50000"/>
                  </a:schemeClr>
                </a:solidFill>
                <a:latin typeface="Bahnschrift SemiBold" panose="020B0502040204020203" pitchFamily="34" charset="0"/>
              </a:rPr>
              <a:t>Übersicht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23" name="Group 222"/>
          <p:cNvGrpSpPr>
            <a:grpSpLocks noGrp="1" noUngrp="1" noRot="1" noChangeAspect="1" noMove="1" noResize="1"/>
          </p:cNvGrpSpPr>
          <p:nvPr/>
        </p:nvGrpSpPr>
        <p:grpSpPr bwMode="auto">
          <a:xfrm>
            <a:off x="11096450" y="13393"/>
            <a:ext cx="494218" cy="6814823"/>
            <a:chOff x="11096450" y="13393"/>
            <a:chExt cx="494218" cy="6814823"/>
          </a:xfrm>
          <a:solidFill>
            <a:schemeClr val="bg2">
              <a:lumMod val="90000"/>
            </a:schemeClr>
          </a:solidFill>
        </p:grpSpPr>
        <p:sp>
          <p:nvSpPr>
            <p:cNvPr id="1028" name="Freeform 8"/>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29" name="Freeform 10"/>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0" name="Freeform 15"/>
            <p:cNvSpPr/>
            <p:nvPr/>
          </p:nvSpPr>
          <p:spPr bwMode="auto">
            <a:xfrm rot="5400000">
              <a:off x="11478964" y="592010"/>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1" name="Freeform 18"/>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2" name="Freeform 19"/>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3" name="Freeform 20"/>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4" name="Freeform 22"/>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5" name="Freeform 23"/>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6" name="Freeform 26"/>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7" name="Freeform 27"/>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8" name="Freeform 28"/>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9" name="Freeform 30"/>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0" name="Freeform 43"/>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1" name="Freeform 51"/>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2" name="Freeform 52"/>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3" name="Freeform 53"/>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4" name="Freeform 54"/>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5" name="Freeform 55"/>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6" name="Freeform 56"/>
            <p:cNvSpPr/>
            <p:nvPr/>
          </p:nvSpPr>
          <p:spPr bwMode="auto">
            <a:xfrm rot="5400000">
              <a:off x="11101585" y="23353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7" name="Freeform 57"/>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8" name="Freeform 59"/>
            <p:cNvSpPr/>
            <p:nvPr/>
          </p:nvSpPr>
          <p:spPr bwMode="auto">
            <a:xfrm rot="5400000">
              <a:off x="11120625" y="25550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9" name="Freeform 60"/>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0" name="Freeform 61"/>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1" name="Freeform 5"/>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2" name="Freeform 6"/>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3" name="Freeform 7"/>
            <p:cNvSpPr/>
            <p:nvPr/>
          </p:nvSpPr>
          <p:spPr bwMode="auto">
            <a:xfrm rot="5400000">
              <a:off x="11371126"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4" name="Freeform 8"/>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5" name="Freeform 9"/>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6" name="Freeform 11"/>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7" name="Freeform 12"/>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8" name="Freeform 13"/>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9" name="Freeform 14"/>
            <p:cNvSpPr/>
            <p:nvPr/>
          </p:nvSpPr>
          <p:spPr bwMode="auto">
            <a:xfrm rot="5400000">
              <a:off x="11376729" y="3335596"/>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0" name="Freeform 16"/>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1" name="Freeform 17"/>
            <p:cNvSpPr/>
            <p:nvPr/>
          </p:nvSpPr>
          <p:spPr bwMode="auto">
            <a:xfrm rot="5400000">
              <a:off x="11395443" y="5347417"/>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2" name="Freeform 21"/>
            <p:cNvSpPr/>
            <p:nvPr/>
          </p:nvSpPr>
          <p:spPr bwMode="auto">
            <a:xfrm rot="5400000">
              <a:off x="11343433"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3" name="Freeform 25"/>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4" name="Freeform 29"/>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5" name="Freeform 31"/>
            <p:cNvSpPr/>
            <p:nvPr/>
          </p:nvSpPr>
          <p:spPr bwMode="auto">
            <a:xfrm rot="5400000">
              <a:off x="11356013" y="6183127"/>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6" name="Freeform 32"/>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7" name="Freeform 33"/>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8" name="Freeform 34"/>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9" name="Freeform 35"/>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0" name="Freeform 36"/>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1" name="Freeform 37"/>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2" name="Freeform 38"/>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3" name="Freeform 39"/>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4" name="Freeform 40"/>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5" name="Freeform 41"/>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6" name="Freeform 42"/>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7" name="Freeform 44"/>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8" name="Freeform 45"/>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9" name="Freeform 46"/>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0" name="Freeform 47"/>
            <p:cNvSpPr/>
            <p:nvPr/>
          </p:nvSpPr>
          <p:spPr bwMode="auto">
            <a:xfrm rot="5400000">
              <a:off x="11082841" y="3849727"/>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1" name="Freeform 48"/>
            <p:cNvSpPr/>
            <p:nvPr/>
          </p:nvSpPr>
          <p:spPr bwMode="auto">
            <a:xfrm rot="5400000">
              <a:off x="11078097"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2" name="Freeform 49"/>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3" name="Freeform 8"/>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4" name="Freeform 106"/>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grpSp>
      <p:sp useBgFill="1">
        <p:nvSpPr>
          <p:cNvPr id="1085" name="Rectangle 281"/>
          <p:cNvSpPr>
            <a:spLocks noGrp="1" noRot="1" noChangeAspect="1" noMove="1" noResize="1" noEditPoints="1" noAdjustHandles="1" noChangeArrowheads="1" noChangeShapeType="1" noTextEdit="1"/>
          </p:cNvSpPr>
          <p:nvPr/>
        </p:nvSpPr>
        <p:spPr bwMode="auto">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6" name="Freeform 106"/>
          <p:cNvSpPr>
            <a:spLocks noGrp="1" noRot="1" noChangeAspect="1" noMove="1" noResize="1" noEditPoints="1" noAdjustHandles="1" noChangeArrowheads="1" noChangeShapeType="1" noTextEdit="1"/>
          </p:cNvSpPr>
          <p:nvPr/>
        </p:nvSpPr>
        <p:spPr bwMode="auto">
          <a:xfrm rot="16199998">
            <a:off x="10875247" y="71552"/>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7" name="Freeform 8"/>
          <p:cNvSpPr>
            <a:spLocks noGrp="1" noRot="1" noChangeAspect="1" noMove="1" noResize="1" noEditPoints="1" noAdjustHandles="1" noChangeArrowheads="1" noChangeShapeType="1" noTextEdit="1"/>
          </p:cNvSpPr>
          <p:nvPr/>
        </p:nvSpPr>
        <p:spPr bwMode="auto">
          <a:xfrm rot="16199998">
            <a:off x="11143682" y="8225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0" name="Rectangle 287"/>
          <p:cNvSpPr>
            <a:spLocks noGrp="1" noRot="1" noChangeAspect="1" noMove="1" noResize="1" noEditPoints="1" noAdjustHandles="1" noChangeArrowheads="1" noChangeShapeType="1" noTextEdit="1"/>
          </p:cNvSpPr>
          <p:nvPr/>
        </p:nvSpPr>
        <p:spPr bwMode="auto">
          <a:xfrm>
            <a:off x="11340264" y="0"/>
            <a:ext cx="845984"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1" name="Freeform 8"/>
          <p:cNvSpPr>
            <a:spLocks noGrp="1" noRot="1" noChangeAspect="1" noMove="1" noResize="1" noEditPoints="1" noAdjustHandles="1" noChangeArrowheads="1" noChangeShapeType="1" noTextEdit="1"/>
          </p:cNvSpPr>
          <p:nvPr/>
        </p:nvSpPr>
        <p:spPr bwMode="auto">
          <a:xfrm rot="5400000">
            <a:off x="11452407" y="615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2" name="Freeform 10"/>
          <p:cNvSpPr>
            <a:spLocks noGrp="1" noRot="1" noChangeAspect="1" noMove="1" noResize="1" noEditPoints="1" noAdjustHandles="1" noChangeArrowheads="1" noChangeShapeType="1" noTextEdit="1"/>
          </p:cNvSpPr>
          <p:nvPr/>
        </p:nvSpPr>
        <p:spPr bwMode="auto">
          <a:xfrm rot="5400000">
            <a:off x="11785588"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3" name="Freeform 25"/>
          <p:cNvSpPr>
            <a:spLocks noGrp="1" noRot="1" noChangeAspect="1" noMove="1" noResize="1" noEditPoints="1" noAdjustHandles="1" noChangeArrowheads="1" noChangeShapeType="1" noTextEdit="1"/>
          </p:cNvSpPr>
          <p:nvPr/>
        </p:nvSpPr>
        <p:spPr bwMode="auto">
          <a:xfrm rot="16199998">
            <a:off x="10924052" y="371289"/>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8" name="Freeform 49"/>
          <p:cNvSpPr>
            <a:spLocks noGrp="1" noRot="1" noChangeAspect="1" noMove="1" noResize="1" noEditPoints="1" noAdjustHandles="1" noChangeArrowheads="1" noChangeShapeType="1" noTextEdit="1"/>
          </p:cNvSpPr>
          <p:nvPr/>
        </p:nvSpPr>
        <p:spPr bwMode="auto">
          <a:xfrm rot="16199998">
            <a:off x="11178524" y="299437"/>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9" name="Freeform 59"/>
          <p:cNvSpPr>
            <a:spLocks noGrp="1" noRot="1" noChangeAspect="1" noMove="1" noResize="1" noEditPoints="1" noAdjustHandles="1" noChangeArrowheads="1" noChangeShapeType="1" noTextEdit="1"/>
          </p:cNvSpPr>
          <p:nvPr/>
        </p:nvSpPr>
        <p:spPr bwMode="auto">
          <a:xfrm rot="5400000">
            <a:off x="11431179" y="25550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0" name="Freeform 52"/>
          <p:cNvSpPr>
            <a:spLocks noGrp="1" noRot="1" noChangeAspect="1" noMove="1" noResize="1" noEditPoints="1" noAdjustHandles="1" noChangeArrowheads="1" noChangeShapeType="1" noTextEdit="1"/>
          </p:cNvSpPr>
          <p:nvPr/>
        </p:nvSpPr>
        <p:spPr bwMode="auto">
          <a:xfrm rot="5400000">
            <a:off x="11474639"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1" name="Freeform 18"/>
          <p:cNvSpPr>
            <a:spLocks noGrp="1" noRot="1" noChangeAspect="1" noMove="1" noResize="1" noEditPoints="1" noAdjustHandles="1" noChangeArrowheads="1" noChangeShapeType="1" noTextEdit="1"/>
          </p:cNvSpPr>
          <p:nvPr/>
        </p:nvSpPr>
        <p:spPr bwMode="auto">
          <a:xfrm rot="5400000">
            <a:off x="11792932"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2" name="Freeform 31"/>
          <p:cNvSpPr>
            <a:spLocks noGrp="1" noRot="1" noChangeAspect="1" noMove="1" noResize="1" noEditPoints="1" noAdjustHandles="1" noChangeArrowheads="1" noChangeShapeType="1" noTextEdit="1"/>
          </p:cNvSpPr>
          <p:nvPr/>
        </p:nvSpPr>
        <p:spPr bwMode="auto">
          <a:xfrm rot="16199998">
            <a:off x="10895678" y="633212"/>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3" name="Freeform 41"/>
          <p:cNvSpPr>
            <a:spLocks noGrp="1" noRot="1" noChangeAspect="1" noMove="1" noResize="1" noEditPoints="1" noAdjustHandles="1" noChangeArrowheads="1" noChangeShapeType="1" noTextEdit="1"/>
          </p:cNvSpPr>
          <p:nvPr/>
        </p:nvSpPr>
        <p:spPr bwMode="auto">
          <a:xfrm rot="16199998">
            <a:off x="11132569" y="531916"/>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4" name="Freeform 54"/>
          <p:cNvSpPr>
            <a:spLocks noGrp="1" noRot="1" noChangeAspect="1" noMove="1" noResize="1" noEditPoints="1" noAdjustHandles="1" noChangeArrowheads="1" noChangeShapeType="1" noTextEdit="1"/>
          </p:cNvSpPr>
          <p:nvPr/>
        </p:nvSpPr>
        <p:spPr bwMode="auto">
          <a:xfrm rot="5400000">
            <a:off x="11451567"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5" name="Freeform 15"/>
          <p:cNvSpPr>
            <a:spLocks noGrp="1" noRot="1" noChangeAspect="1" noMove="1" noResize="1" noEditPoints="1" noAdjustHandles="1" noChangeArrowheads="1" noChangeShapeType="1" noTextEdit="1"/>
          </p:cNvSpPr>
          <p:nvPr/>
        </p:nvSpPr>
        <p:spPr bwMode="auto">
          <a:xfrm rot="5400000">
            <a:off x="11789518" y="592010"/>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6" name="Freeform 36"/>
          <p:cNvSpPr>
            <a:spLocks noGrp="1" noRot="1" noChangeAspect="1" noMove="1" noResize="1" noEditPoints="1" noAdjustHandles="1" noChangeArrowheads="1" noChangeShapeType="1" noTextEdit="1"/>
          </p:cNvSpPr>
          <p:nvPr/>
        </p:nvSpPr>
        <p:spPr bwMode="auto">
          <a:xfrm rot="16199998">
            <a:off x="11132569" y="739444"/>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7" name="Freeform 29"/>
          <p:cNvSpPr>
            <a:spLocks noGrp="1" noRot="1" noChangeAspect="1" noMove="1" noResize="1" noEditPoints="1" noAdjustHandles="1" noChangeArrowheads="1" noChangeShapeType="1" noTextEdit="1"/>
          </p:cNvSpPr>
          <p:nvPr/>
        </p:nvSpPr>
        <p:spPr bwMode="auto">
          <a:xfrm rot="16199998">
            <a:off x="10939780" y="870916"/>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8" name="Freeform 45"/>
          <p:cNvSpPr>
            <a:spLocks noGrp="1" noRot="1" noChangeAspect="1" noMove="1" noResize="1" noEditPoints="1" noAdjustHandles="1" noChangeArrowheads="1" noChangeShapeType="1" noTextEdit="1"/>
          </p:cNvSpPr>
          <p:nvPr/>
        </p:nvSpPr>
        <p:spPr bwMode="auto">
          <a:xfrm rot="16199998">
            <a:off x="11162762" y="949465"/>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9" name="Freeform 43"/>
          <p:cNvSpPr>
            <a:spLocks noGrp="1" noRot="1" noChangeAspect="1" noMove="1" noResize="1" noEditPoints="1" noAdjustHandles="1" noChangeArrowheads="1" noChangeShapeType="1" noTextEdit="1"/>
          </p:cNvSpPr>
          <p:nvPr/>
        </p:nvSpPr>
        <p:spPr bwMode="auto">
          <a:xfrm rot="5400000">
            <a:off x="11504665"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0" name="Freeform 23"/>
          <p:cNvSpPr>
            <a:spLocks noGrp="1" noRot="1" noChangeAspect="1" noMove="1" noResize="1" noEditPoints="1" noAdjustHandles="1" noChangeArrowheads="1" noChangeShapeType="1" noTextEdit="1"/>
          </p:cNvSpPr>
          <p:nvPr/>
        </p:nvSpPr>
        <p:spPr bwMode="auto">
          <a:xfrm rot="5400000">
            <a:off x="11750639"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1" name="Freeform 51"/>
          <p:cNvSpPr>
            <a:spLocks noGrp="1" noRot="1" noChangeAspect="1" noMove="1" noResize="1" noEditPoints="1" noAdjustHandles="1" noChangeArrowheads="1" noChangeShapeType="1" noTextEdit="1"/>
          </p:cNvSpPr>
          <p:nvPr/>
        </p:nvSpPr>
        <p:spPr bwMode="auto">
          <a:xfrm rot="5400000">
            <a:off x="11477634"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2" name="Freeform 22"/>
          <p:cNvSpPr>
            <a:spLocks noGrp="1" noRot="1" noChangeAspect="1" noMove="1" noResize="1" noEditPoints="1" noAdjustHandles="1" noChangeArrowheads="1" noChangeShapeType="1" noTextEdit="1"/>
          </p:cNvSpPr>
          <p:nvPr/>
        </p:nvSpPr>
        <p:spPr bwMode="auto">
          <a:xfrm rot="5400000">
            <a:off x="11736952"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3" name="Freeform 30"/>
          <p:cNvSpPr>
            <a:spLocks noGrp="1" noRot="1" noChangeAspect="1" noMove="1" noResize="1" noEditPoints="1" noAdjustHandles="1" noChangeArrowheads="1" noChangeShapeType="1" noTextEdit="1"/>
          </p:cNvSpPr>
          <p:nvPr/>
        </p:nvSpPr>
        <p:spPr bwMode="auto">
          <a:xfrm rot="5400000">
            <a:off x="11790673"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4" name="Freeform 21"/>
          <p:cNvSpPr>
            <a:spLocks noGrp="1" noRot="1" noChangeAspect="1" noMove="1" noResize="1" noEditPoints="1" noAdjustHandles="1" noChangeArrowheads="1" noChangeShapeType="1" noTextEdit="1"/>
          </p:cNvSpPr>
          <p:nvPr/>
        </p:nvSpPr>
        <p:spPr bwMode="auto">
          <a:xfrm rot="16199998">
            <a:off x="10898509" y="1127575"/>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5" name="Freeform 42"/>
          <p:cNvSpPr>
            <a:spLocks noGrp="1" noRot="1" noChangeAspect="1" noMove="1" noResize="1" noEditPoints="1" noAdjustHandles="1" noChangeArrowheads="1" noChangeShapeType="1" noTextEdit="1"/>
          </p:cNvSpPr>
          <p:nvPr/>
        </p:nvSpPr>
        <p:spPr bwMode="auto">
          <a:xfrm rot="16199998">
            <a:off x="11144401" y="1195132"/>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6" name="Freeform 53"/>
          <p:cNvSpPr>
            <a:spLocks noGrp="1" noRot="1" noChangeAspect="1" noMove="1" noResize="1" noEditPoints="1" noAdjustHandles="1" noChangeArrowheads="1" noChangeShapeType="1" noTextEdit="1"/>
          </p:cNvSpPr>
          <p:nvPr/>
        </p:nvSpPr>
        <p:spPr bwMode="auto">
          <a:xfrm rot="5400000">
            <a:off x="11465720"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7" name="Freeform 26"/>
          <p:cNvSpPr>
            <a:spLocks noGrp="1" noRot="1" noChangeAspect="1" noMove="1" noResize="1" noEditPoints="1" noAdjustHandles="1" noChangeArrowheads="1" noChangeShapeType="1" noTextEdit="1"/>
          </p:cNvSpPr>
          <p:nvPr/>
        </p:nvSpPr>
        <p:spPr bwMode="auto">
          <a:xfrm rot="5400000">
            <a:off x="11737863"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8" name="Freeform 17"/>
          <p:cNvSpPr>
            <a:spLocks noGrp="1" noRot="1" noChangeAspect="1" noMove="1" noResize="1" noEditPoints="1" noAdjustHandles="1" noChangeArrowheads="1" noChangeShapeType="1" noTextEdit="1"/>
          </p:cNvSpPr>
          <p:nvPr/>
        </p:nvSpPr>
        <p:spPr bwMode="auto">
          <a:xfrm rot="16199998">
            <a:off x="10892580" y="1472186"/>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9" name="Freeform 34"/>
          <p:cNvSpPr>
            <a:spLocks noGrp="1" noRot="1" noChangeAspect="1" noMove="1" noResize="1" noEditPoints="1" noAdjustHandles="1" noChangeArrowheads="1" noChangeShapeType="1" noTextEdit="1"/>
          </p:cNvSpPr>
          <p:nvPr/>
        </p:nvSpPr>
        <p:spPr bwMode="auto">
          <a:xfrm rot="16199998">
            <a:off x="11110106" y="1420101"/>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0" name="Freeform 55"/>
          <p:cNvSpPr>
            <a:spLocks noGrp="1" noRot="1" noChangeAspect="1" noMove="1" noResize="1" noEditPoints="1" noAdjustHandles="1" noChangeArrowheads="1" noChangeShapeType="1" noTextEdit="1"/>
          </p:cNvSpPr>
          <p:nvPr/>
        </p:nvSpPr>
        <p:spPr bwMode="auto">
          <a:xfrm rot="5400000">
            <a:off x="11465580"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1" name="Freeform 28"/>
          <p:cNvSpPr>
            <a:spLocks noGrp="1" noRot="1" noChangeAspect="1" noMove="1" noResize="1" noEditPoints="1" noAdjustHandles="1" noChangeArrowheads="1" noChangeShapeType="1" noTextEdit="1"/>
          </p:cNvSpPr>
          <p:nvPr/>
        </p:nvSpPr>
        <p:spPr bwMode="auto">
          <a:xfrm rot="5400000">
            <a:off x="11715423"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2" name="Freeform 6"/>
          <p:cNvSpPr>
            <a:spLocks noGrp="1" noRot="1" noChangeAspect="1" noMove="1" noResize="1" noEditPoints="1" noAdjustHandles="1" noChangeArrowheads="1" noChangeShapeType="1" noTextEdit="1"/>
          </p:cNvSpPr>
          <p:nvPr/>
        </p:nvSpPr>
        <p:spPr bwMode="auto">
          <a:xfrm rot="16199998">
            <a:off x="10867081" y="1713474"/>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3" name="Freeform 39"/>
          <p:cNvSpPr>
            <a:spLocks noGrp="1" noRot="1" noChangeAspect="1" noMove="1" noResize="1" noEditPoints="1" noAdjustHandles="1" noChangeArrowheads="1" noChangeShapeType="1" noTextEdit="1"/>
          </p:cNvSpPr>
          <p:nvPr/>
        </p:nvSpPr>
        <p:spPr bwMode="auto">
          <a:xfrm rot="16199998">
            <a:off x="11134318" y="166590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4" name="Freeform 57"/>
          <p:cNvSpPr>
            <a:spLocks noGrp="1" noRot="1" noChangeAspect="1" noMove="1" noResize="1" noEditPoints="1" noAdjustHandles="1" noChangeArrowheads="1" noChangeShapeType="1" noTextEdit="1"/>
          </p:cNvSpPr>
          <p:nvPr/>
        </p:nvSpPr>
        <p:spPr bwMode="auto">
          <a:xfrm rot="5400000">
            <a:off x="11451729"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5" name="Freeform 60"/>
          <p:cNvSpPr>
            <a:spLocks noGrp="1" noRot="1" noChangeAspect="1" noMove="1" noResize="1" noEditPoints="1" noAdjustHandles="1" noChangeArrowheads="1" noChangeShapeType="1" noTextEdit="1"/>
          </p:cNvSpPr>
          <p:nvPr/>
        </p:nvSpPr>
        <p:spPr bwMode="auto">
          <a:xfrm rot="5400000">
            <a:off x="11426410"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6" name="Freeform 27"/>
          <p:cNvSpPr>
            <a:spLocks noGrp="1" noRot="1" noChangeAspect="1" noMove="1" noResize="1" noEditPoints="1" noAdjustHandles="1" noChangeArrowheads="1" noChangeShapeType="1" noTextEdit="1"/>
          </p:cNvSpPr>
          <p:nvPr/>
        </p:nvSpPr>
        <p:spPr bwMode="auto">
          <a:xfrm rot="5400000">
            <a:off x="11718024"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7" name="Freeform 38"/>
          <p:cNvSpPr>
            <a:spLocks noGrp="1" noRot="1" noChangeAspect="1" noMove="1" noResize="1" noEditPoints="1" noAdjustHandles="1" noChangeArrowheads="1" noChangeShapeType="1" noTextEdit="1"/>
          </p:cNvSpPr>
          <p:nvPr/>
        </p:nvSpPr>
        <p:spPr bwMode="auto">
          <a:xfrm rot="16199998">
            <a:off x="11129971" y="191926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8" name="Freeform 8"/>
          <p:cNvSpPr>
            <a:spLocks noGrp="1" noRot="1" noChangeAspect="1" noMove="1" noResize="1" noEditPoints="1" noAdjustHandles="1" noChangeArrowheads="1" noChangeShapeType="1" noTextEdit="1"/>
          </p:cNvSpPr>
          <p:nvPr/>
        </p:nvSpPr>
        <p:spPr bwMode="auto">
          <a:xfrm rot="16199998">
            <a:off x="10850342" y="206495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9" name="Freeform 19"/>
          <p:cNvSpPr>
            <a:spLocks noGrp="1" noRot="1" noChangeAspect="1" noMove="1" noResize="1" noEditPoints="1" noAdjustHandles="1" noChangeArrowheads="1" noChangeShapeType="1" noTextEdit="1"/>
          </p:cNvSpPr>
          <p:nvPr/>
        </p:nvSpPr>
        <p:spPr bwMode="auto">
          <a:xfrm rot="5400000">
            <a:off x="11718268"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0" name="Freeform 35"/>
          <p:cNvSpPr>
            <a:spLocks noGrp="1" noRot="1" noChangeAspect="1" noMove="1" noResize="1" noEditPoints="1" noAdjustHandles="1" noChangeArrowheads="1" noChangeShapeType="1" noTextEdit="1"/>
          </p:cNvSpPr>
          <p:nvPr/>
        </p:nvSpPr>
        <p:spPr bwMode="auto">
          <a:xfrm rot="16199998">
            <a:off x="11117998" y="2208382"/>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1" name="Freeform 61"/>
          <p:cNvSpPr>
            <a:spLocks noGrp="1" noRot="1" noChangeAspect="1" noMove="1" noResize="1" noEditPoints="1" noAdjustHandles="1" noChangeArrowheads="1" noChangeShapeType="1" noTextEdit="1"/>
          </p:cNvSpPr>
          <p:nvPr/>
        </p:nvSpPr>
        <p:spPr bwMode="auto">
          <a:xfrm rot="5400000">
            <a:off x="11392707"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2" name="Freeform 9"/>
          <p:cNvSpPr>
            <a:spLocks noGrp="1" noRot="1" noChangeAspect="1" noMove="1" noResize="1" noEditPoints="1" noAdjustHandles="1" noChangeArrowheads="1" noChangeShapeType="1" noTextEdit="1"/>
          </p:cNvSpPr>
          <p:nvPr/>
        </p:nvSpPr>
        <p:spPr bwMode="auto">
          <a:xfrm rot="16199998">
            <a:off x="10851951" y="2345425"/>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3" name="Freeform 56"/>
          <p:cNvSpPr>
            <a:spLocks noGrp="1" noRot="1" noChangeAspect="1" noMove="1" noResize="1" noEditPoints="1" noAdjustHandles="1" noChangeArrowheads="1" noChangeShapeType="1" noTextEdit="1"/>
          </p:cNvSpPr>
          <p:nvPr/>
        </p:nvSpPr>
        <p:spPr bwMode="auto">
          <a:xfrm rot="5400000">
            <a:off x="11440894" y="23353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4" name="Freeform 20"/>
          <p:cNvSpPr>
            <a:spLocks noGrp="1" noRot="1" noChangeAspect="1" noMove="1" noResize="1" noEditPoints="1" noAdjustHandles="1" noChangeArrowheads="1" noChangeShapeType="1" noTextEdit="1"/>
          </p:cNvSpPr>
          <p:nvPr/>
        </p:nvSpPr>
        <p:spPr bwMode="auto">
          <a:xfrm rot="5400000">
            <a:off x="11725183"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5" name="Freeform 33"/>
          <p:cNvSpPr>
            <a:spLocks noGrp="1" noRot="1" noChangeAspect="1" noMove="1" noResize="1" noEditPoints="1" noAdjustHandles="1" noChangeArrowheads="1" noChangeShapeType="1" noTextEdit="1"/>
          </p:cNvSpPr>
          <p:nvPr/>
        </p:nvSpPr>
        <p:spPr bwMode="auto">
          <a:xfrm rot="16199998">
            <a:off x="11097198" y="242640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6" name="Freeform 11"/>
          <p:cNvSpPr>
            <a:spLocks noGrp="1" noRot="1" noChangeAspect="1" noMove="1" noResize="1" noEditPoints="1" noAdjustHandles="1" noChangeArrowheads="1" noChangeShapeType="1" noTextEdit="1"/>
          </p:cNvSpPr>
          <p:nvPr/>
        </p:nvSpPr>
        <p:spPr bwMode="auto">
          <a:xfrm rot="16199998">
            <a:off x="10869436" y="259196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7" name="Freeform 40"/>
          <p:cNvSpPr>
            <a:spLocks noGrp="1" noRot="1" noChangeAspect="1" noMove="1" noResize="1" noEditPoints="1" noAdjustHandles="1" noChangeArrowheads="1" noChangeShapeType="1" noTextEdit="1"/>
          </p:cNvSpPr>
          <p:nvPr/>
        </p:nvSpPr>
        <p:spPr bwMode="auto">
          <a:xfrm rot="5400000">
            <a:off x="11422891"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8" name="Freeform 7"/>
          <p:cNvSpPr>
            <a:spLocks noGrp="1" noRot="1" noChangeAspect="1" noMove="1" noResize="1" noEditPoints="1" noAdjustHandles="1" noChangeArrowheads="1" noChangeShapeType="1" noTextEdit="1"/>
          </p:cNvSpPr>
          <p:nvPr/>
        </p:nvSpPr>
        <p:spPr bwMode="auto">
          <a:xfrm rot="5400000">
            <a:off x="11681681"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9" name="Freeform 44"/>
          <p:cNvSpPr>
            <a:spLocks noGrp="1" noRot="1" noChangeAspect="1" noMove="1" noResize="1" noEditPoints="1" noAdjustHandles="1" noChangeArrowheads="1" noChangeShapeType="1" noTextEdit="1"/>
          </p:cNvSpPr>
          <p:nvPr/>
        </p:nvSpPr>
        <p:spPr bwMode="auto">
          <a:xfrm rot="16199998">
            <a:off x="11153903" y="2723245"/>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0" name="Freeform 46"/>
          <p:cNvSpPr>
            <a:spLocks noGrp="1" noRot="1" noChangeAspect="1" noMove="1" noResize="1" noEditPoints="1" noAdjustHandles="1" noChangeArrowheads="1" noChangeShapeType="1" noTextEdit="1"/>
          </p:cNvSpPr>
          <p:nvPr/>
        </p:nvSpPr>
        <p:spPr bwMode="auto">
          <a:xfrm rot="5400000">
            <a:off x="11435250"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1" name="Freeform 5"/>
          <p:cNvSpPr>
            <a:spLocks noGrp="1" noRot="1" noChangeAspect="1" noMove="1" noResize="1" noEditPoints="1" noAdjustHandles="1" noChangeArrowheads="1" noChangeShapeType="1" noTextEdit="1"/>
          </p:cNvSpPr>
          <p:nvPr/>
        </p:nvSpPr>
        <p:spPr bwMode="auto">
          <a:xfrm rot="5400000">
            <a:off x="11721378" y="2718803"/>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2" name="Freeform 16"/>
          <p:cNvSpPr>
            <a:spLocks noGrp="1" noRot="1" noChangeAspect="1" noMove="1" noResize="1" noEditPoints="1" noAdjustHandles="1" noChangeArrowheads="1" noChangeShapeType="1" noTextEdit="1"/>
          </p:cNvSpPr>
          <p:nvPr/>
        </p:nvSpPr>
        <p:spPr bwMode="auto">
          <a:xfrm rot="16199998">
            <a:off x="10878821" y="28571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3" name="Freeform 47"/>
          <p:cNvSpPr>
            <a:spLocks noGrp="1" noRot="1" noChangeAspect="1" noMove="1" noResize="1" noEditPoints="1" noAdjustHandles="1" noChangeArrowheads="1" noChangeShapeType="1" noTextEdit="1"/>
          </p:cNvSpPr>
          <p:nvPr/>
        </p:nvSpPr>
        <p:spPr bwMode="auto">
          <a:xfrm rot="16199998">
            <a:off x="11152012" y="2960899"/>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4" name="Freeform 37"/>
          <p:cNvSpPr>
            <a:spLocks noGrp="1" noRot="1" noChangeAspect="1" noMove="1" noResize="1" noEditPoints="1" noAdjustHandles="1" noChangeArrowheads="1" noChangeShapeType="1" noTextEdit="1"/>
          </p:cNvSpPr>
          <p:nvPr/>
        </p:nvSpPr>
        <p:spPr bwMode="auto">
          <a:xfrm rot="5400000">
            <a:off x="11428150"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5" name="Freeform 13"/>
          <p:cNvSpPr>
            <a:spLocks noGrp="1" noRot="1" noChangeAspect="1" noMove="1" noResize="1" noEditPoints="1" noAdjustHandles="1" noChangeArrowheads="1" noChangeShapeType="1" noTextEdit="1"/>
          </p:cNvSpPr>
          <p:nvPr/>
        </p:nvSpPr>
        <p:spPr bwMode="auto">
          <a:xfrm rot="5400000">
            <a:off x="11728340" y="2975554"/>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6" name="Freeform 12"/>
          <p:cNvSpPr>
            <a:spLocks noGrp="1" noRot="1" noChangeAspect="1" noMove="1" noResize="1" noEditPoints="1" noAdjustHandles="1" noChangeArrowheads="1" noChangeShapeType="1" noTextEdit="1"/>
          </p:cNvSpPr>
          <p:nvPr/>
        </p:nvSpPr>
        <p:spPr bwMode="auto">
          <a:xfrm rot="16199998">
            <a:off x="10866523" y="3115665"/>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7" name="Freeform 48"/>
          <p:cNvSpPr>
            <a:spLocks noGrp="1" noRot="1" noChangeAspect="1" noMove="1" noResize="1" noEditPoints="1" noAdjustHandles="1" noChangeArrowheads="1" noChangeShapeType="1" noTextEdit="1"/>
          </p:cNvSpPr>
          <p:nvPr/>
        </p:nvSpPr>
        <p:spPr bwMode="auto">
          <a:xfrm rot="16199998">
            <a:off x="11170934" y="3193554"/>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6" name="Freeform 32"/>
          <p:cNvSpPr>
            <a:spLocks noGrp="1" noRot="1" noChangeAspect="1" noMove="1" noResize="1" noEditPoints="1" noAdjustHandles="1" noChangeArrowheads="1" noChangeShapeType="1" noTextEdit="1"/>
          </p:cNvSpPr>
          <p:nvPr/>
        </p:nvSpPr>
        <p:spPr bwMode="auto">
          <a:xfrm rot="5400000">
            <a:off x="11414752"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7" name="Freeform 51"/>
          <p:cNvSpPr>
            <a:spLocks noGrp="1" noRot="1" noChangeAspect="1" noMove="1" noResize="1" noEditPoints="1" noAdjustHandles="1" noChangeArrowheads="1" noChangeShapeType="1" noTextEdit="1"/>
          </p:cNvSpPr>
          <p:nvPr/>
        </p:nvSpPr>
        <p:spPr bwMode="auto">
          <a:xfrm rot="16199998">
            <a:off x="11716921" y="3206332"/>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8" name="Freeform 14"/>
          <p:cNvSpPr>
            <a:spLocks noGrp="1" noRot="1" noChangeAspect="1" noMove="1" noResize="1" noEditPoints="1" noAdjustHandles="1" noChangeArrowheads="1" noChangeShapeType="1" noTextEdit="1"/>
          </p:cNvSpPr>
          <p:nvPr/>
        </p:nvSpPr>
        <p:spPr bwMode="auto">
          <a:xfrm rot="16199998">
            <a:off x="10871418" y="3468502"/>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9" name="Freeform 14"/>
          <p:cNvSpPr>
            <a:spLocks noGrp="1" noRot="1" noChangeAspect="1" noMove="1" noResize="1" noEditPoints="1" noAdjustHandles="1" noChangeArrowheads="1" noChangeShapeType="1" noTextEdit="1"/>
          </p:cNvSpPr>
          <p:nvPr/>
        </p:nvSpPr>
        <p:spPr bwMode="auto">
          <a:xfrm rot="5400000">
            <a:off x="11687487" y="3338455"/>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0" name="Freeform 32"/>
          <p:cNvSpPr>
            <a:spLocks noGrp="1" noRot="1" noChangeAspect="1" noMove="1" noResize="1" noEditPoints="1" noAdjustHandles="1" noChangeArrowheads="1" noChangeShapeType="1" noTextEdit="1"/>
          </p:cNvSpPr>
          <p:nvPr/>
        </p:nvSpPr>
        <p:spPr bwMode="auto">
          <a:xfrm rot="16199998">
            <a:off x="11134201" y="3486703"/>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1" name="Freeform 13"/>
          <p:cNvSpPr>
            <a:spLocks noGrp="1" noRot="1" noChangeAspect="1" noMove="1" noResize="1" noEditPoints="1" noAdjustHandles="1" noChangeArrowheads="1" noChangeShapeType="1" noTextEdit="1"/>
          </p:cNvSpPr>
          <p:nvPr/>
        </p:nvSpPr>
        <p:spPr bwMode="auto">
          <a:xfrm rot="16199998">
            <a:off x="10840106" y="3744553"/>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2" name="Freeform 37"/>
          <p:cNvSpPr>
            <a:spLocks noGrp="1" noRot="1" noChangeAspect="1" noMove="1" noResize="1" noEditPoints="1" noAdjustHandles="1" noChangeArrowheads="1" noChangeShapeType="1" noTextEdit="1"/>
          </p:cNvSpPr>
          <p:nvPr/>
        </p:nvSpPr>
        <p:spPr bwMode="auto">
          <a:xfrm rot="16199998">
            <a:off x="11150046" y="3707138"/>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3" name="Freeform 48"/>
          <p:cNvSpPr>
            <a:spLocks noGrp="1" noRot="1" noChangeAspect="1" noMove="1" noResize="1" noEditPoints="1" noAdjustHandles="1" noChangeArrowheads="1" noChangeShapeType="1" noTextEdit="1"/>
          </p:cNvSpPr>
          <p:nvPr/>
        </p:nvSpPr>
        <p:spPr bwMode="auto">
          <a:xfrm rot="5400000">
            <a:off x="11388652"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4" name="Freeform 40"/>
          <p:cNvSpPr>
            <a:spLocks noGrp="1" noRot="1" noChangeAspect="1" noMove="1" noResize="1" noEditPoints="1" noAdjustHandles="1" noChangeArrowheads="1" noChangeShapeType="1" noTextEdit="1"/>
          </p:cNvSpPr>
          <p:nvPr/>
        </p:nvSpPr>
        <p:spPr bwMode="auto">
          <a:xfrm rot="16199998">
            <a:off x="11745958" y="3507142"/>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5" name="Freeform 47"/>
          <p:cNvSpPr>
            <a:spLocks noGrp="1" noRot="1" noChangeAspect="1" noMove="1" noResize="1" noEditPoints="1" noAdjustHandles="1" noChangeArrowheads="1" noChangeShapeType="1" noTextEdit="1"/>
          </p:cNvSpPr>
          <p:nvPr/>
        </p:nvSpPr>
        <p:spPr bwMode="auto">
          <a:xfrm rot="5400000">
            <a:off x="11393395" y="3849727"/>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6" name="Freeform 12"/>
          <p:cNvSpPr>
            <a:spLocks noGrp="1" noRot="1" noChangeAspect="1" noMove="1" noResize="1" noEditPoints="1" noAdjustHandles="1" noChangeArrowheads="1" noChangeShapeType="1" noTextEdit="1"/>
          </p:cNvSpPr>
          <p:nvPr/>
        </p:nvSpPr>
        <p:spPr bwMode="auto">
          <a:xfrm rot="5400000">
            <a:off x="11674069" y="3739001"/>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7" name="Freeform 5"/>
          <p:cNvSpPr>
            <a:spLocks noGrp="1" noRot="1" noChangeAspect="1" noMove="1" noResize="1" noEditPoints="1" noAdjustHandles="1" noChangeArrowheads="1" noChangeShapeType="1" noTextEdit="1"/>
          </p:cNvSpPr>
          <p:nvPr/>
        </p:nvSpPr>
        <p:spPr bwMode="auto">
          <a:xfrm rot="16199998">
            <a:off x="10882697" y="4063804"/>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8" name="Freeform 46"/>
          <p:cNvSpPr>
            <a:spLocks noGrp="1" noRot="1" noChangeAspect="1" noMove="1" noResize="1" noEditPoints="1" noAdjustHandles="1" noChangeArrowheads="1" noChangeShapeType="1" noTextEdit="1"/>
          </p:cNvSpPr>
          <p:nvPr/>
        </p:nvSpPr>
        <p:spPr bwMode="auto">
          <a:xfrm rot="16199998">
            <a:off x="11136742" y="397658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9" name="Freeform 16"/>
          <p:cNvSpPr>
            <a:spLocks noGrp="1" noRot="1" noChangeAspect="1" noMove="1" noResize="1" noEditPoints="1" noAdjustHandles="1" noChangeArrowheads="1" noChangeShapeType="1" noTextEdit="1"/>
          </p:cNvSpPr>
          <p:nvPr/>
        </p:nvSpPr>
        <p:spPr bwMode="auto">
          <a:xfrm rot="5400000">
            <a:off x="11671018"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0" name="Freeform 44"/>
          <p:cNvSpPr>
            <a:spLocks noGrp="1" noRot="1" noChangeAspect="1" noMove="1" noResize="1" noEditPoints="1" noAdjustHandles="1" noChangeArrowheads="1" noChangeShapeType="1" noTextEdit="1"/>
          </p:cNvSpPr>
          <p:nvPr/>
        </p:nvSpPr>
        <p:spPr bwMode="auto">
          <a:xfrm rot="5400000">
            <a:off x="11408342"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1" name="Freeform 7"/>
          <p:cNvSpPr>
            <a:spLocks noGrp="1" noRot="1" noChangeAspect="1" noMove="1" noResize="1" noEditPoints="1" noAdjustHandles="1" noChangeArrowheads="1" noChangeShapeType="1" noTextEdit="1"/>
          </p:cNvSpPr>
          <p:nvPr/>
        </p:nvSpPr>
        <p:spPr bwMode="auto">
          <a:xfrm rot="16199998">
            <a:off x="10873474" y="4257466"/>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2" name="Freeform 11"/>
          <p:cNvSpPr>
            <a:spLocks noGrp="1" noRot="1" noChangeAspect="1" noMove="1" noResize="1" noEditPoints="1" noAdjustHandles="1" noChangeArrowheads="1" noChangeShapeType="1" noTextEdit="1"/>
          </p:cNvSpPr>
          <p:nvPr/>
        </p:nvSpPr>
        <p:spPr bwMode="auto">
          <a:xfrm rot="5400000">
            <a:off x="11680402"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3" name="Freeform 56"/>
          <p:cNvSpPr>
            <a:spLocks noGrp="1" noRot="1" noChangeAspect="1" noMove="1" noResize="1" noEditPoints="1" noAdjustHandles="1" noChangeArrowheads="1" noChangeShapeType="1" noTextEdit="1"/>
          </p:cNvSpPr>
          <p:nvPr/>
        </p:nvSpPr>
        <p:spPr bwMode="auto">
          <a:xfrm rot="16199998">
            <a:off x="11162482" y="43474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4" name="Freeform 33"/>
          <p:cNvSpPr>
            <a:spLocks noGrp="1" noRot="1" noChangeAspect="1" noMove="1" noResize="1" noEditPoints="1" noAdjustHandles="1" noChangeArrowheads="1" noChangeShapeType="1" noTextEdit="1"/>
          </p:cNvSpPr>
          <p:nvPr/>
        </p:nvSpPr>
        <p:spPr bwMode="auto">
          <a:xfrm rot="5400000">
            <a:off x="11444665"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5" name="Freeform 20"/>
          <p:cNvSpPr>
            <a:spLocks noGrp="1" noRot="1" noChangeAspect="1" noMove="1" noResize="1" noEditPoints="1" noAdjustHandles="1" noChangeArrowheads="1" noChangeShapeType="1" noTextEdit="1"/>
          </p:cNvSpPr>
          <p:nvPr/>
        </p:nvSpPr>
        <p:spPr bwMode="auto">
          <a:xfrm rot="16199998">
            <a:off x="10839720" y="4538206"/>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6" name="Freeform 9"/>
          <p:cNvSpPr>
            <a:spLocks noGrp="1" noRot="1" noChangeAspect="1" noMove="1" noResize="1" noEditPoints="1" noAdjustHandles="1" noChangeArrowheads="1" noChangeShapeType="1" noTextEdit="1"/>
          </p:cNvSpPr>
          <p:nvPr/>
        </p:nvSpPr>
        <p:spPr bwMode="auto">
          <a:xfrm rot="5400000">
            <a:off x="11720040"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7" name="Freeform 61"/>
          <p:cNvSpPr>
            <a:spLocks noGrp="1" noRot="1" noChangeAspect="1" noMove="1" noResize="1" noEditPoints="1" noAdjustHandles="1" noChangeArrowheads="1" noChangeShapeType="1" noTextEdit="1"/>
          </p:cNvSpPr>
          <p:nvPr/>
        </p:nvSpPr>
        <p:spPr bwMode="auto">
          <a:xfrm rot="16199998">
            <a:off x="11163335" y="4598945"/>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8" name="Freeform 35"/>
          <p:cNvSpPr>
            <a:spLocks noGrp="1" noRot="1" noChangeAspect="1" noMove="1" noResize="1" noEditPoints="1" noAdjustHandles="1" noChangeArrowheads="1" noChangeShapeType="1" noTextEdit="1"/>
          </p:cNvSpPr>
          <p:nvPr/>
        </p:nvSpPr>
        <p:spPr bwMode="auto">
          <a:xfrm rot="5400000">
            <a:off x="11444247"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9" name="Freeform 19"/>
          <p:cNvSpPr>
            <a:spLocks noGrp="1" noRot="1" noChangeAspect="1" noMove="1" noResize="1" noEditPoints="1" noAdjustHandles="1" noChangeArrowheads="1" noChangeShapeType="1" noTextEdit="1"/>
          </p:cNvSpPr>
          <p:nvPr/>
        </p:nvSpPr>
        <p:spPr bwMode="auto">
          <a:xfrm rot="16199998">
            <a:off x="10850179" y="4797912"/>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0" name="Freeform 8"/>
          <p:cNvSpPr>
            <a:spLocks noGrp="1" noRot="1" noChangeAspect="1" noMove="1" noResize="1" noEditPoints="1" noAdjustHandles="1" noChangeArrowheads="1" noChangeShapeType="1" noTextEdit="1"/>
          </p:cNvSpPr>
          <p:nvPr/>
        </p:nvSpPr>
        <p:spPr bwMode="auto">
          <a:xfrm rot="5400000">
            <a:off x="11711903"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1" name="Freeform 38"/>
          <p:cNvSpPr>
            <a:spLocks noGrp="1" noRot="1" noChangeAspect="1" noMove="1" noResize="1" noEditPoints="1" noAdjustHandles="1" noChangeArrowheads="1" noChangeShapeType="1" noTextEdit="1"/>
          </p:cNvSpPr>
          <p:nvPr/>
        </p:nvSpPr>
        <p:spPr bwMode="auto">
          <a:xfrm rot="5400000">
            <a:off x="11416591" y="488938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2" name="Freeform 27"/>
          <p:cNvSpPr>
            <a:spLocks noGrp="1" noRot="1" noChangeAspect="1" noMove="1" noResize="1" noEditPoints="1" noAdjustHandles="1" noChangeArrowheads="1" noChangeShapeType="1" noTextEdit="1"/>
          </p:cNvSpPr>
          <p:nvPr/>
        </p:nvSpPr>
        <p:spPr bwMode="auto">
          <a:xfrm rot="16199998">
            <a:off x="10844221" y="5016682"/>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3" name="Freeform 60"/>
          <p:cNvSpPr>
            <a:spLocks noGrp="1" noRot="1" noChangeAspect="1" noMove="1" noResize="1" noEditPoints="1" noAdjustHandles="1" noChangeArrowheads="1" noChangeShapeType="1" noTextEdit="1"/>
          </p:cNvSpPr>
          <p:nvPr/>
        </p:nvSpPr>
        <p:spPr bwMode="auto">
          <a:xfrm rot="16199998">
            <a:off x="11135835" y="4916660"/>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4" name="Freeform 57"/>
          <p:cNvSpPr>
            <a:spLocks noGrp="1" noRot="1" noChangeAspect="1" noMove="1" noResize="1" noEditPoints="1" noAdjustHandles="1" noChangeArrowheads="1" noChangeShapeType="1" noTextEdit="1"/>
          </p:cNvSpPr>
          <p:nvPr/>
        </p:nvSpPr>
        <p:spPr bwMode="auto">
          <a:xfrm rot="16199998">
            <a:off x="11100768" y="5121973"/>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5" name="Freeform 39"/>
          <p:cNvSpPr>
            <a:spLocks noGrp="1" noRot="1" noChangeAspect="1" noMove="1" noResize="1" noEditPoints="1" noAdjustHandles="1" noChangeArrowheads="1" noChangeShapeType="1" noTextEdit="1"/>
          </p:cNvSpPr>
          <p:nvPr/>
        </p:nvSpPr>
        <p:spPr bwMode="auto">
          <a:xfrm rot="5400000">
            <a:off x="11398116" y="5093697"/>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6" name="Freeform 6"/>
          <p:cNvSpPr>
            <a:spLocks noGrp="1" noRot="1" noChangeAspect="1" noMove="1" noResize="1" noEditPoints="1" noAdjustHandles="1" noChangeArrowheads="1" noChangeShapeType="1" noTextEdit="1"/>
          </p:cNvSpPr>
          <p:nvPr/>
        </p:nvSpPr>
        <p:spPr bwMode="auto">
          <a:xfrm rot="5400000">
            <a:off x="11702254"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7" name="Freeform 28"/>
          <p:cNvSpPr>
            <a:spLocks noGrp="1" noRot="1" noChangeAspect="1" noMove="1" noResize="1" noEditPoints="1" noAdjustHandles="1" noChangeArrowheads="1" noChangeShapeType="1" noTextEdit="1"/>
          </p:cNvSpPr>
          <p:nvPr/>
        </p:nvSpPr>
        <p:spPr bwMode="auto">
          <a:xfrm rot="16199998">
            <a:off x="10850367" y="5284408"/>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8" name="Freeform 55"/>
          <p:cNvSpPr>
            <a:spLocks noGrp="1" noRot="1" noChangeAspect="1" noMove="1" noResize="1" noEditPoints="1" noAdjustHandles="1" noChangeArrowheads="1" noChangeShapeType="1" noTextEdit="1"/>
          </p:cNvSpPr>
          <p:nvPr/>
        </p:nvSpPr>
        <p:spPr bwMode="auto">
          <a:xfrm rot="16199998">
            <a:off x="11096665" y="5356199"/>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9" name="Freeform 34"/>
          <p:cNvSpPr>
            <a:spLocks noGrp="1" noRot="1" noChangeAspect="1" noMove="1" noResize="1" noEditPoints="1" noAdjustHandles="1" noChangeArrowheads="1" noChangeShapeType="1" noTextEdit="1"/>
          </p:cNvSpPr>
          <p:nvPr/>
        </p:nvSpPr>
        <p:spPr bwMode="auto">
          <a:xfrm rot="5400000">
            <a:off x="11448595"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0" name="Freeform 17"/>
          <p:cNvSpPr>
            <a:spLocks noGrp="1" noRot="1" noChangeAspect="1" noMove="1" noResize="1" noEditPoints="1" noAdjustHandles="1" noChangeArrowheads="1" noChangeShapeType="1" noTextEdit="1"/>
          </p:cNvSpPr>
          <p:nvPr/>
        </p:nvSpPr>
        <p:spPr bwMode="auto">
          <a:xfrm rot="5400000">
            <a:off x="11705997" y="5347417"/>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1" name="Freeform 26"/>
          <p:cNvSpPr>
            <a:spLocks noGrp="1" noRot="1" noChangeAspect="1" noMove="1" noResize="1" noEditPoints="1" noAdjustHandles="1" noChangeArrowheads="1" noChangeShapeType="1" noTextEdit="1"/>
          </p:cNvSpPr>
          <p:nvPr/>
        </p:nvSpPr>
        <p:spPr bwMode="auto">
          <a:xfrm rot="16199998">
            <a:off x="10827927" y="5489941"/>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2" name="Freeform 53"/>
          <p:cNvSpPr>
            <a:spLocks noGrp="1" noRot="1" noChangeAspect="1" noMove="1" noResize="1" noEditPoints="1" noAdjustHandles="1" noChangeArrowheads="1" noChangeShapeType="1" noTextEdit="1"/>
          </p:cNvSpPr>
          <p:nvPr/>
        </p:nvSpPr>
        <p:spPr bwMode="auto">
          <a:xfrm rot="16199998">
            <a:off x="11100070" y="5593912"/>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3" name="Freeform 22"/>
          <p:cNvSpPr>
            <a:spLocks noGrp="1" noRot="1" noChangeAspect="1" noMove="1" noResize="1" noEditPoints="1" noAdjustHandles="1" noChangeArrowheads="1" noChangeShapeType="1" noTextEdit="1"/>
          </p:cNvSpPr>
          <p:nvPr/>
        </p:nvSpPr>
        <p:spPr bwMode="auto">
          <a:xfrm rot="16199998">
            <a:off x="10805798" y="5739867"/>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4" name="Freeform 42"/>
          <p:cNvSpPr>
            <a:spLocks noGrp="1" noRot="1" noChangeAspect="1" noMove="1" noResize="1" noEditPoints="1" noAdjustHandles="1" noChangeArrowheads="1" noChangeShapeType="1" noTextEdit="1"/>
          </p:cNvSpPr>
          <p:nvPr/>
        </p:nvSpPr>
        <p:spPr bwMode="auto">
          <a:xfrm rot="5400000">
            <a:off x="11404552"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5" name="Freeform 21"/>
          <p:cNvSpPr>
            <a:spLocks noGrp="1" noRot="1" noChangeAspect="1" noMove="1" noResize="1" noEditPoints="1" noAdjustHandles="1" noChangeArrowheads="1" noChangeShapeType="1" noTextEdit="1"/>
          </p:cNvSpPr>
          <p:nvPr/>
        </p:nvSpPr>
        <p:spPr bwMode="auto">
          <a:xfrm rot="5400000">
            <a:off x="11653988"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6" name="Freeform 30"/>
          <p:cNvSpPr>
            <a:spLocks noGrp="1" noRot="1" noChangeAspect="1" noMove="1" noResize="1" noEditPoints="1" noAdjustHandles="1" noChangeArrowheads="1" noChangeShapeType="1" noTextEdit="1"/>
          </p:cNvSpPr>
          <p:nvPr/>
        </p:nvSpPr>
        <p:spPr bwMode="auto">
          <a:xfrm rot="16199998">
            <a:off x="10892977" y="5804956"/>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7" name="Freeform 23"/>
          <p:cNvSpPr>
            <a:spLocks noGrp="1" noRot="1" noChangeAspect="1" noMove="1" noResize="1" noEditPoints="1" noAdjustHandles="1" noChangeArrowheads="1" noChangeShapeType="1" noTextEdit="1"/>
          </p:cNvSpPr>
          <p:nvPr/>
        </p:nvSpPr>
        <p:spPr bwMode="auto">
          <a:xfrm rot="16199998">
            <a:off x="10850592" y="5970384"/>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8" name="Freeform 43"/>
          <p:cNvSpPr>
            <a:spLocks noGrp="1" noRot="1" noChangeAspect="1" noMove="1" noResize="1" noEditPoints="1" noAdjustHandles="1" noChangeArrowheads="1" noChangeShapeType="1" noTextEdit="1"/>
          </p:cNvSpPr>
          <p:nvPr/>
        </p:nvSpPr>
        <p:spPr bwMode="auto">
          <a:xfrm rot="16199998">
            <a:off x="11112645" y="5876600"/>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9" name="Freeform 45"/>
          <p:cNvSpPr>
            <a:spLocks noGrp="1" noRot="1" noChangeAspect="1" noMove="1" noResize="1" noEditPoints="1" noAdjustHandles="1" noChangeArrowheads="1" noChangeShapeType="1" noTextEdit="1"/>
          </p:cNvSpPr>
          <p:nvPr/>
        </p:nvSpPr>
        <p:spPr bwMode="auto">
          <a:xfrm rot="5400000">
            <a:off x="11386191"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0" name="Freeform 29"/>
          <p:cNvSpPr>
            <a:spLocks noGrp="1" noRot="1" noChangeAspect="1" noMove="1" noResize="1" noEditPoints="1" noAdjustHandles="1" noChangeArrowheads="1" noChangeShapeType="1" noTextEdit="1"/>
          </p:cNvSpPr>
          <p:nvPr/>
        </p:nvSpPr>
        <p:spPr bwMode="auto">
          <a:xfrm rot="5400000">
            <a:off x="11634871"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1" name="Freeform 36"/>
          <p:cNvSpPr>
            <a:spLocks noGrp="1" noRot="1" noChangeAspect="1" noMove="1" noResize="1" noEditPoints="1" noAdjustHandles="1" noChangeArrowheads="1" noChangeShapeType="1" noTextEdit="1"/>
          </p:cNvSpPr>
          <p:nvPr/>
        </p:nvSpPr>
        <p:spPr bwMode="auto">
          <a:xfrm rot="5400000">
            <a:off x="11416384"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2" name="Freeform 15"/>
          <p:cNvSpPr>
            <a:spLocks noGrp="1" noRot="1" noChangeAspect="1" noMove="1" noResize="1" noEditPoints="1" noAdjustHandles="1" noChangeArrowheads="1" noChangeShapeType="1" noTextEdit="1"/>
          </p:cNvSpPr>
          <p:nvPr/>
        </p:nvSpPr>
        <p:spPr bwMode="auto">
          <a:xfrm rot="16199998">
            <a:off x="10878167" y="6224329"/>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3" name="Freeform 54"/>
          <p:cNvSpPr>
            <a:spLocks noGrp="1" noRot="1" noChangeAspect="1" noMove="1" noResize="1" noEditPoints="1" noAdjustHandles="1" noChangeArrowheads="1" noChangeShapeType="1" noTextEdit="1"/>
          </p:cNvSpPr>
          <p:nvPr/>
        </p:nvSpPr>
        <p:spPr bwMode="auto">
          <a:xfrm rot="16199998">
            <a:off x="11107134" y="616947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4" name="Freeform 31"/>
          <p:cNvSpPr>
            <a:spLocks noGrp="1" noRot="1" noChangeAspect="1" noMove="1" noResize="1" noEditPoints="1" noAdjustHandles="1" noChangeArrowheads="1" noChangeShapeType="1" noTextEdit="1"/>
          </p:cNvSpPr>
          <p:nvPr/>
        </p:nvSpPr>
        <p:spPr bwMode="auto">
          <a:xfrm rot="5400000">
            <a:off x="11666567" y="6183127"/>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5" name="Freeform 52"/>
          <p:cNvSpPr>
            <a:spLocks noGrp="1" noRot="1" noChangeAspect="1" noMove="1" noResize="1" noEditPoints="1" noAdjustHandles="1" noChangeArrowheads="1" noChangeShapeType="1" noTextEdit="1"/>
          </p:cNvSpPr>
          <p:nvPr/>
        </p:nvSpPr>
        <p:spPr bwMode="auto">
          <a:xfrm rot="16199998">
            <a:off x="11100012" y="6356763"/>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6" name="Freeform 41"/>
          <p:cNvSpPr>
            <a:spLocks noGrp="1" noRot="1" noChangeAspect="1" noMove="1" noResize="1" noEditPoints="1" noAdjustHandles="1" noChangeArrowheads="1" noChangeShapeType="1" noTextEdit="1"/>
          </p:cNvSpPr>
          <p:nvPr/>
        </p:nvSpPr>
        <p:spPr bwMode="auto">
          <a:xfrm rot="5400000">
            <a:off x="11416384"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7" name="Freeform 18"/>
          <p:cNvSpPr>
            <a:spLocks noGrp="1" noRot="1" noChangeAspect="1" noMove="1" noResize="1" noEditPoints="1" noAdjustHandles="1" noChangeArrowheads="1" noChangeShapeType="1" noTextEdit="1"/>
          </p:cNvSpPr>
          <p:nvPr/>
        </p:nvSpPr>
        <p:spPr bwMode="auto">
          <a:xfrm rot="16199998">
            <a:off x="10846606" y="6507822"/>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8" name="Freeform 59"/>
          <p:cNvSpPr>
            <a:spLocks noGrp="1" noRot="1" noChangeAspect="1" noMove="1" noResize="1" noEditPoints="1" noAdjustHandles="1" noChangeArrowheads="1" noChangeShapeType="1" noTextEdit="1"/>
          </p:cNvSpPr>
          <p:nvPr/>
        </p:nvSpPr>
        <p:spPr bwMode="auto">
          <a:xfrm rot="16199998">
            <a:off x="11138156" y="6555124"/>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9" name="Freeform 49"/>
          <p:cNvSpPr>
            <a:spLocks noGrp="1" noRot="1" noChangeAspect="1" noMove="1" noResize="1" noEditPoints="1" noAdjustHandles="1" noChangeArrowheads="1" noChangeShapeType="1" noTextEdit="1"/>
          </p:cNvSpPr>
          <p:nvPr/>
        </p:nvSpPr>
        <p:spPr bwMode="auto">
          <a:xfrm rot="5400000">
            <a:off x="11387266"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0" name="Freeform 25"/>
          <p:cNvSpPr>
            <a:spLocks noGrp="1" noRot="1" noChangeAspect="1" noMove="1" noResize="1" noEditPoints="1" noAdjustHandles="1" noChangeArrowheads="1" noChangeShapeType="1" noTextEdit="1"/>
          </p:cNvSpPr>
          <p:nvPr/>
        </p:nvSpPr>
        <p:spPr bwMode="auto">
          <a:xfrm rot="5400000">
            <a:off x="11634649"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1" name="Freeform 10"/>
          <p:cNvSpPr>
            <a:spLocks noGrp="1" noRot="1" noChangeAspect="1" noMove="1" noResize="1" noEditPoints="1" noAdjustHandles="1" noChangeArrowheads="1" noChangeShapeType="1" noTextEdit="1"/>
          </p:cNvSpPr>
          <p:nvPr/>
        </p:nvSpPr>
        <p:spPr bwMode="auto">
          <a:xfrm rot="16199998">
            <a:off x="10854557" y="6713279"/>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2" name="Freeform 8"/>
          <p:cNvSpPr>
            <a:spLocks noGrp="1" noRot="1" noChangeAspect="1" noMove="1" noResize="1" noEditPoints="1" noAdjustHandles="1" noChangeArrowheads="1" noChangeShapeType="1" noTextEdit="1"/>
          </p:cNvSpPr>
          <p:nvPr/>
        </p:nvSpPr>
        <p:spPr bwMode="auto">
          <a:xfrm rot="16199998">
            <a:off x="11109838" y="676592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3" name="Freeform 8"/>
          <p:cNvSpPr>
            <a:spLocks noGrp="1" noRot="1" noChangeAspect="1" noMove="1" noResize="1" noEditPoints="1" noAdjustHandles="1" noChangeArrowheads="1" noChangeShapeType="1" noTextEdit="1"/>
          </p:cNvSpPr>
          <p:nvPr/>
        </p:nvSpPr>
        <p:spPr bwMode="auto">
          <a:xfrm rot="5400000">
            <a:off x="11418563" y="67473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4" name="Freeform 106"/>
          <p:cNvSpPr>
            <a:spLocks noGrp="1" noRot="1" noChangeAspect="1" noMove="1" noResize="1" noEditPoints="1" noAdjustHandles="1" noChangeArrowheads="1" noChangeShapeType="1" noTextEdit="1"/>
          </p:cNvSpPr>
          <p:nvPr/>
        </p:nvSpPr>
        <p:spPr bwMode="auto">
          <a:xfrm rot="5400000">
            <a:off x="11611738"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78" name="Inhaltsplatzhalter 3"/>
          <p:cNvSpPr txBox="1"/>
          <p:nvPr/>
        </p:nvSpPr>
        <p:spPr bwMode="auto">
          <a:xfrm>
            <a:off x="1789966" y="505434"/>
            <a:ext cx="8802999" cy="507325"/>
          </a:xfrm>
          <a:prstGeom prst="rect">
            <a:avLst/>
          </a:prstGeom>
          <a:solidFill>
            <a:schemeClr val="accent3">
              <a:lumMod val="40000"/>
              <a:lumOff val="60000"/>
            </a:schemeClr>
          </a:solidFill>
          <a:ln>
            <a:solidFill>
              <a:schemeClr val="accent5">
                <a:lumMod val="60000"/>
                <a:lumOff val="40000"/>
              </a:schemeClr>
            </a:solidFill>
          </a:ln>
        </p:spPr>
        <p:txBody>
          <a:bodyPr vert="horz" lIns="91440" tIns="45720" rIns="91440" bIns="45720" rtlCol="0">
            <a:normAutofit fontScale="25000" lnSpcReduction="20000"/>
          </a:bodyPr>
          <a:lstStyle>
            <a:lvl1pPr marL="0" indent="0" algn="ctr" defTabSz="914400">
              <a:lnSpc>
                <a:spcPct val="150000"/>
              </a:lnSpc>
              <a:spcBef>
                <a:spcPts val="1000"/>
              </a:spcBef>
              <a:buClr>
                <a:schemeClr val="bg2">
                  <a:lumMod val="75000"/>
                </a:schemeClr>
              </a:buClr>
              <a:buFont typeface="Arial"/>
              <a:buNone/>
              <a:defRPr sz="1400" cap="all" spc="600">
                <a:solidFill>
                  <a:schemeClr val="tx2"/>
                </a:solidFill>
                <a:latin typeface="+mn-lt"/>
                <a:ea typeface="+mn-ea"/>
                <a:cs typeface="+mn-cs"/>
              </a:defRPr>
            </a:lvl1pPr>
            <a:lvl2pPr marL="457200" indent="0" algn="ctr" defTabSz="914400">
              <a:lnSpc>
                <a:spcPct val="150000"/>
              </a:lnSpc>
              <a:spcBef>
                <a:spcPts val="500"/>
              </a:spcBef>
              <a:buClr>
                <a:schemeClr val="bg2">
                  <a:lumMod val="75000"/>
                </a:schemeClr>
              </a:buClr>
              <a:buFontTx/>
              <a:buNone/>
              <a:defRPr sz="2000">
                <a:solidFill>
                  <a:schemeClr val="tx2"/>
                </a:solidFill>
                <a:latin typeface="+mn-lt"/>
                <a:ea typeface="+mn-ea"/>
                <a:cs typeface="+mn-cs"/>
              </a:defRPr>
            </a:lvl2pPr>
            <a:lvl3pPr marL="914400" indent="0" algn="ctr" defTabSz="914400">
              <a:lnSpc>
                <a:spcPct val="150000"/>
              </a:lnSpc>
              <a:spcBef>
                <a:spcPts val="500"/>
              </a:spcBef>
              <a:buClr>
                <a:schemeClr val="bg2">
                  <a:lumMod val="75000"/>
                </a:schemeClr>
              </a:buClr>
              <a:buFont typeface="Arial"/>
              <a:buNone/>
              <a:defRPr sz="1800" b="1">
                <a:solidFill>
                  <a:schemeClr val="tx2"/>
                </a:solidFill>
                <a:latin typeface="+mn-lt"/>
                <a:ea typeface="+mn-ea"/>
                <a:cs typeface="+mn-cs"/>
              </a:defRPr>
            </a:lvl3pPr>
            <a:lvl4pPr marL="1371600" indent="0" algn="ctr" defTabSz="914400">
              <a:lnSpc>
                <a:spcPct val="150000"/>
              </a:lnSpc>
              <a:spcBef>
                <a:spcPts val="500"/>
              </a:spcBef>
              <a:buClr>
                <a:schemeClr val="bg2">
                  <a:lumMod val="75000"/>
                </a:schemeClr>
              </a:buClr>
              <a:buFontTx/>
              <a:buNone/>
              <a:defRPr sz="1600">
                <a:solidFill>
                  <a:schemeClr val="tx2"/>
                </a:solidFill>
                <a:latin typeface="+mn-lt"/>
                <a:ea typeface="+mn-ea"/>
                <a:cs typeface="+mn-cs"/>
              </a:defRPr>
            </a:lvl4pPr>
            <a:lvl5pPr marL="1828800" indent="0" algn="ctr" defTabSz="914400">
              <a:lnSpc>
                <a:spcPct val="150000"/>
              </a:lnSpc>
              <a:spcBef>
                <a:spcPts val="500"/>
              </a:spcBef>
              <a:buClr>
                <a:schemeClr val="bg2">
                  <a:lumMod val="75000"/>
                </a:schemeClr>
              </a:buClr>
              <a:buFont typeface="Arial"/>
              <a:buNone/>
              <a:defRPr sz="1600">
                <a:solidFill>
                  <a:schemeClr val="tx2"/>
                </a:solidFill>
                <a:latin typeface="+mn-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defRPr/>
            </a:pPr>
            <a:r>
              <a:rPr lang="de-DE" sz="8000" b="1" cap="none" dirty="0">
                <a:solidFill>
                  <a:srgbClr val="E2E8E6">
                    <a:lumMod val="50000"/>
                  </a:srgbClr>
                </a:solidFill>
                <a:latin typeface="Bahnschrift SemiBold" panose="020B0502040204020203" pitchFamily="34" charset="0"/>
                <a:cs typeface="Calibri"/>
              </a:rPr>
              <a:t>Planung</a:t>
            </a:r>
            <a:endParaRPr lang="de-DE" sz="8000" cap="none" dirty="0">
              <a:solidFill>
                <a:srgbClr val="E2E8E6">
                  <a:lumMod val="50000"/>
                </a:srgbClr>
              </a:solidFill>
              <a:latin typeface="Bahnschrift SemiBold" panose="020B0502040204020203" pitchFamily="34" charset="0"/>
              <a:cs typeface="Calibri"/>
            </a:endParaRPr>
          </a:p>
          <a:p>
            <a:pPr>
              <a:defRPr/>
            </a:pPr>
            <a:endParaRPr lang="de-DE" dirty="0"/>
          </a:p>
        </p:txBody>
      </p:sp>
      <p:sp>
        <p:nvSpPr>
          <p:cNvPr id="180" name="Rechteck 179"/>
          <p:cNvSpPr/>
          <p:nvPr/>
        </p:nvSpPr>
        <p:spPr bwMode="auto">
          <a:xfrm>
            <a:off x="128452" y="1785377"/>
            <a:ext cx="6398272" cy="1737396"/>
          </a:xfrm>
          <a:prstGeom prst="rect">
            <a:avLst/>
          </a:prstGeom>
        </p:spPr>
        <p:txBody>
          <a:bodyPr wrap="square">
            <a:spAutoFit/>
          </a:bodyPr>
          <a:lstStyle/>
          <a:p>
            <a:pPr marL="457188" lvl="1">
              <a:defRPr/>
            </a:pPr>
            <a:endParaRPr lang="de-DE" dirty="0"/>
          </a:p>
          <a:p>
            <a:pPr marL="742938" lvl="1" indent="-285750">
              <a:buFont typeface="Arial"/>
              <a:buChar char="•"/>
              <a:defRPr/>
            </a:pPr>
            <a:r>
              <a:rPr lang="de-DE" dirty="0">
                <a:latin typeface="Calibri"/>
                <a:cs typeface="Calibri"/>
              </a:rPr>
              <a:t>Erzählen der Märchenszenen mit dem „Ja genau, …und dann“ – Spiel</a:t>
            </a:r>
            <a:endParaRPr dirty="0"/>
          </a:p>
          <a:p>
            <a:pPr marL="742938" lvl="1" indent="-285750">
              <a:buFont typeface="Arial"/>
              <a:buChar char="•"/>
              <a:defRPr/>
            </a:pPr>
            <a:r>
              <a:rPr lang="de-DE" dirty="0">
                <a:latin typeface="Calibri"/>
                <a:cs typeface="Calibri"/>
              </a:rPr>
              <a:t>Spielen der Märchenszenen im freien Dialog</a:t>
            </a:r>
            <a:endParaRPr dirty="0"/>
          </a:p>
          <a:p>
            <a:pPr marL="742938" lvl="1" indent="-285750">
              <a:buFont typeface="Arial"/>
              <a:buChar char="•"/>
              <a:defRPr/>
            </a:pPr>
            <a:r>
              <a:rPr lang="de-DE" dirty="0">
                <a:latin typeface="Calibri"/>
                <a:cs typeface="Calibri"/>
              </a:rPr>
              <a:t>Bei Bedarf: Notieren von Stichpunkten</a:t>
            </a:r>
            <a:endParaRPr dirty="0"/>
          </a:p>
          <a:p>
            <a:pPr marL="742938" lvl="1" indent="-285750">
              <a:buFont typeface="Arial"/>
              <a:buChar char="•"/>
              <a:defRPr/>
            </a:pPr>
            <a:endParaRPr lang="de-DE" dirty="0"/>
          </a:p>
        </p:txBody>
      </p:sp>
      <p:sp>
        <p:nvSpPr>
          <p:cNvPr id="2" name="Textfeld 1"/>
          <p:cNvSpPr txBox="1"/>
          <p:nvPr/>
        </p:nvSpPr>
        <p:spPr bwMode="auto">
          <a:xfrm>
            <a:off x="2720221" y="1201674"/>
            <a:ext cx="6595281" cy="457235"/>
          </a:xfrm>
          <a:prstGeom prst="rect">
            <a:avLst/>
          </a:prstGeom>
          <a:noFill/>
        </p:spPr>
        <p:txBody>
          <a:bodyPr wrap="square" rtlCol="0">
            <a:spAutoFit/>
          </a:bodyPr>
          <a:lstStyle/>
          <a:p>
            <a:pPr algn="ctr">
              <a:defRPr/>
            </a:pPr>
            <a:r>
              <a:rPr lang="de-DE" sz="2400" dirty="0">
                <a:solidFill>
                  <a:srgbClr val="E2E8E6">
                    <a:lumMod val="50000"/>
                  </a:srgbClr>
                </a:solidFill>
                <a:latin typeface="Bahnschrift SemiBold" panose="020B0502040204020203" pitchFamily="34" charset="0"/>
                <a:cs typeface="Calibri"/>
              </a:rPr>
              <a:t>Den Inhalt spielerisch verstehen und gestalten</a:t>
            </a:r>
            <a:endParaRPr dirty="0">
              <a:latin typeface="Bahnschrift SemiBold" panose="020B0502040204020203" pitchFamily="34" charset="0"/>
            </a:endParaRPr>
          </a:p>
        </p:txBody>
      </p:sp>
      <p:pic>
        <p:nvPicPr>
          <p:cNvPr id="3" name="Grafik 2"/>
          <p:cNvPicPr>
            <a:picLocks noChangeAspect="1"/>
          </p:cNvPicPr>
          <p:nvPr/>
        </p:nvPicPr>
        <p:blipFill>
          <a:blip r:embed="rId4"/>
          <a:srcRect l="20476" t="-1" r="16400" b="1468"/>
          <a:stretch/>
        </p:blipFill>
        <p:spPr bwMode="auto">
          <a:xfrm rot="4847218">
            <a:off x="520073" y="3881554"/>
            <a:ext cx="1817155" cy="1891996"/>
          </a:xfrm>
          <a:prstGeom prst="rect">
            <a:avLst/>
          </a:prstGeom>
        </p:spPr>
      </p:pic>
      <p:graphicFrame>
        <p:nvGraphicFramePr>
          <p:cNvPr id="4" name="Tabelle 16"/>
          <p:cNvGraphicFramePr>
            <a:graphicFrameLocks noGrp="1"/>
          </p:cNvGraphicFramePr>
          <p:nvPr>
            <p:extLst>
              <p:ext uri="{D42A27DB-BD31-4B8C-83A1-F6EECF244321}">
                <p14:modId xmlns:p14="http://schemas.microsoft.com/office/powerpoint/2010/main" val="1731556037"/>
              </p:ext>
            </p:extLst>
          </p:nvPr>
        </p:nvGraphicFramePr>
        <p:xfrm>
          <a:off x="378092" y="505434"/>
          <a:ext cx="1277408" cy="1173054"/>
        </p:xfrm>
        <a:graphic>
          <a:graphicData uri="http://schemas.openxmlformats.org/drawingml/2006/table">
            <a:tbl>
              <a:tblPr firstRow="1" bandRow="1"/>
              <a:tblGrid>
                <a:gridCol w="638704">
                  <a:extLst>
                    <a:ext uri="{9D8B030D-6E8A-4147-A177-3AD203B41FA5}">
                      <a16:colId xmlns:a16="http://schemas.microsoft.com/office/drawing/2014/main" xmlns="" val="20000"/>
                    </a:ext>
                  </a:extLst>
                </a:gridCol>
                <a:gridCol w="638704">
                  <a:extLst>
                    <a:ext uri="{9D8B030D-6E8A-4147-A177-3AD203B41FA5}">
                      <a16:colId xmlns:a16="http://schemas.microsoft.com/office/drawing/2014/main" xmlns="" val="20001"/>
                    </a:ext>
                  </a:extLst>
                </a:gridCol>
              </a:tblGrid>
              <a:tr h="534640">
                <a:tc>
                  <a:txBody>
                    <a:bodyPr/>
                    <a:lstStyle/>
                    <a:p>
                      <a:pPr algn="ctr">
                        <a:defRPr/>
                      </a:pPr>
                      <a:endParaRPr lang="de-DE" sz="600" dirty="0">
                        <a:latin typeface="Calibri" panose="020F0502020204030204" pitchFamily="34" charset="0"/>
                        <a:cs typeface="Calibri" panose="020F0502020204030204" pitchFamily="34" charset="0"/>
                      </a:endParaRPr>
                    </a:p>
                    <a:p>
                      <a:pPr marL="0" marR="0" lvl="0" indent="0" algn="ctr" defTabSz="914400">
                        <a:lnSpc>
                          <a:spcPct val="100000"/>
                        </a:lnSpc>
                        <a:spcBef>
                          <a:spcPts val="0"/>
                        </a:spcBef>
                        <a:spcAft>
                          <a:spcPts val="0"/>
                        </a:spcAft>
                        <a:buClrTx/>
                        <a:buSzTx/>
                        <a:buFontTx/>
                        <a:buNone/>
                        <a:defRPr/>
                      </a:pPr>
                      <a:r>
                        <a:rPr lang="de-DE" sz="600" dirty="0">
                          <a:latin typeface="Calibri" panose="020F0502020204030204" pitchFamily="34" charset="0"/>
                          <a:cs typeface="Calibri" panose="020F0502020204030204" pitchFamily="34" charset="0"/>
                        </a:rPr>
                        <a:t>Geräusche</a:t>
                      </a:r>
                      <a:endParaRPr dirty="0">
                        <a:latin typeface="Calibri" panose="020F0502020204030204" pitchFamily="34" charset="0"/>
                        <a:cs typeface="Calibri" panose="020F0502020204030204" pitchFamily="34" charset="0"/>
                      </a:endParaRPr>
                    </a:p>
                    <a:p>
                      <a:pPr algn="ctr">
                        <a:defRPr/>
                      </a:pPr>
                      <a:endParaRPr lang="de-DE" sz="600" dirty="0">
                        <a:latin typeface="Calibri" panose="020F0502020204030204" pitchFamily="34" charset="0"/>
                        <a:cs typeface="Calibri" panose="020F0502020204030204" pitchFamily="34" charset="0"/>
                      </a:endParaRPr>
                    </a:p>
                  </a:txBody>
                  <a:tcPr marL="121920" marR="121920" marT="60960" marB="60960">
                    <a:solidFill>
                      <a:srgbClr val="FFF591"/>
                    </a:solidFill>
                  </a:tcPr>
                </a:tc>
                <a:tc>
                  <a:txBody>
                    <a:bodyPr/>
                    <a:lstStyle/>
                    <a:p>
                      <a:pPr algn="ctr">
                        <a:defRPr/>
                      </a:pPr>
                      <a:endParaRPr lang="de-DE" sz="600" dirty="0">
                        <a:latin typeface="Calibri" panose="020F0502020204030204" pitchFamily="34" charset="0"/>
                        <a:cs typeface="Calibri" panose="020F0502020204030204" pitchFamily="34" charset="0"/>
                      </a:endParaRPr>
                    </a:p>
                    <a:p>
                      <a:pPr algn="ctr">
                        <a:defRPr/>
                      </a:pPr>
                      <a:r>
                        <a:rPr lang="de-DE" sz="600" dirty="0">
                          <a:latin typeface="Calibri" panose="020F0502020204030204" pitchFamily="34" charset="0"/>
                          <a:cs typeface="Calibri" panose="020F0502020204030204" pitchFamily="34" charset="0"/>
                        </a:rPr>
                        <a:t>Planung</a:t>
                      </a:r>
                      <a:endParaRPr dirty="0">
                        <a:latin typeface="Calibri" panose="020F0502020204030204" pitchFamily="34" charset="0"/>
                        <a:cs typeface="Calibri" panose="020F0502020204030204" pitchFamily="34" charset="0"/>
                      </a:endParaRPr>
                    </a:p>
                  </a:txBody>
                  <a:tcPr marL="121920" marR="121920" marT="60960" marB="60960">
                    <a:solidFill>
                      <a:schemeClr val="tx2">
                        <a:lumMod val="20000"/>
                        <a:lumOff val="80000"/>
                      </a:schemeClr>
                    </a:solidFill>
                  </a:tcPr>
                </a:tc>
                <a:extLst>
                  <a:ext uri="{0D108BD9-81ED-4DB2-BD59-A6C34878D82A}">
                    <a16:rowId xmlns:a16="http://schemas.microsoft.com/office/drawing/2014/main" xmlns="" val="10000"/>
                  </a:ext>
                </a:extLst>
              </a:tr>
              <a:tr h="638414">
                <a:tc>
                  <a:txBody>
                    <a:bodyPr/>
                    <a:lstStyle/>
                    <a:p>
                      <a:pPr marL="0" marR="0" lvl="0" indent="0" algn="ctr" defTabSz="914400">
                        <a:lnSpc>
                          <a:spcPct val="100000"/>
                        </a:lnSpc>
                        <a:spcBef>
                          <a:spcPts val="0"/>
                        </a:spcBef>
                        <a:spcAft>
                          <a:spcPts val="0"/>
                        </a:spcAft>
                        <a:buClrTx/>
                        <a:buSzTx/>
                        <a:buFontTx/>
                        <a:buNone/>
                        <a:defRPr/>
                      </a:pPr>
                      <a:endParaRPr lang="de-DE" sz="1200">
                        <a:latin typeface="Calibri" panose="020F0502020204030204" pitchFamily="34" charset="0"/>
                        <a:cs typeface="Calibri" panose="020F0502020204030204" pitchFamily="34" charset="0"/>
                      </a:endParaRPr>
                    </a:p>
                    <a:p>
                      <a:pPr marL="0" marR="0" lvl="0" indent="0" algn="ctr" defTabSz="914400">
                        <a:lnSpc>
                          <a:spcPct val="100000"/>
                        </a:lnSpc>
                        <a:spcBef>
                          <a:spcPts val="0"/>
                        </a:spcBef>
                        <a:spcAft>
                          <a:spcPts val="0"/>
                        </a:spcAft>
                        <a:buClrTx/>
                        <a:buSzTx/>
                        <a:buFontTx/>
                        <a:buNone/>
                        <a:defRPr/>
                      </a:pPr>
                      <a:r>
                        <a:rPr lang="de-DE" sz="600">
                          <a:latin typeface="Calibri" panose="020F0502020204030204" pitchFamily="34" charset="0"/>
                          <a:cs typeface="Calibri" panose="020F0502020204030204" pitchFamily="34" charset="0"/>
                        </a:rPr>
                        <a:t>Stimme</a:t>
                      </a:r>
                      <a:endParaRPr>
                        <a:latin typeface="Calibri" panose="020F0502020204030204" pitchFamily="34" charset="0"/>
                        <a:cs typeface="Calibri" panose="020F0502020204030204" pitchFamily="34" charset="0"/>
                      </a:endParaRPr>
                    </a:p>
                    <a:p>
                      <a:pPr algn="ctr">
                        <a:defRPr/>
                      </a:pPr>
                      <a:endParaRPr lang="de-DE" sz="200">
                        <a:latin typeface="Calibri" panose="020F0502020204030204" pitchFamily="34" charset="0"/>
                        <a:cs typeface="Calibri" panose="020F0502020204030204" pitchFamily="34" charset="0"/>
                      </a:endParaRPr>
                    </a:p>
                  </a:txBody>
                  <a:tcPr marL="121920" marR="121920" marT="60960" marB="60960">
                    <a:solidFill>
                      <a:srgbClr val="C2D988"/>
                    </a:solidFill>
                  </a:tcPr>
                </a:tc>
                <a:tc>
                  <a:txBody>
                    <a:bodyPr/>
                    <a:lstStyle/>
                    <a:p>
                      <a:pPr algn="ctr">
                        <a:defRPr/>
                      </a:pPr>
                      <a:endParaRPr lang="de-DE" sz="600" dirty="0">
                        <a:latin typeface="Calibri" panose="020F0502020204030204" pitchFamily="34" charset="0"/>
                        <a:cs typeface="Calibri" panose="020F0502020204030204" pitchFamily="34" charset="0"/>
                      </a:endParaRPr>
                    </a:p>
                    <a:p>
                      <a:pPr algn="ctr">
                        <a:defRPr/>
                      </a:pPr>
                      <a:endParaRPr lang="de-DE" sz="600" dirty="0">
                        <a:latin typeface="Calibri" panose="020F0502020204030204" pitchFamily="34" charset="0"/>
                        <a:cs typeface="Calibri" panose="020F0502020204030204" pitchFamily="34" charset="0"/>
                      </a:endParaRPr>
                    </a:p>
                    <a:p>
                      <a:pPr algn="ctr">
                        <a:defRPr/>
                      </a:pPr>
                      <a:r>
                        <a:rPr lang="de-DE" sz="600" dirty="0">
                          <a:latin typeface="Calibri" panose="020F0502020204030204" pitchFamily="34" charset="0"/>
                          <a:cs typeface="Calibri" panose="020F0502020204030204" pitchFamily="34" charset="0"/>
                        </a:rPr>
                        <a:t>Aufnahme</a:t>
                      </a:r>
                      <a:endParaRPr dirty="0">
                        <a:latin typeface="Calibri" panose="020F0502020204030204" pitchFamily="34" charset="0"/>
                        <a:cs typeface="Calibri" panose="020F0502020204030204" pitchFamily="34" charset="0"/>
                      </a:endParaRPr>
                    </a:p>
                  </a:txBody>
                  <a:tcPr marL="121920" marR="121920" marT="60960" marB="60960">
                    <a:solidFill>
                      <a:schemeClr val="accent2">
                        <a:lumMod val="60000"/>
                        <a:lumOff val="40000"/>
                      </a:schemeClr>
                    </a:solidFill>
                  </a:tcPr>
                </a:tc>
                <a:extLst>
                  <a:ext uri="{0D108BD9-81ED-4DB2-BD59-A6C34878D82A}">
                    <a16:rowId xmlns:a16="http://schemas.microsoft.com/office/drawing/2014/main" xmlns="" val="10001"/>
                  </a:ext>
                </a:extLst>
              </a:tr>
            </a:tbl>
          </a:graphicData>
        </a:graphic>
      </p:graphicFrame>
      <p:sp>
        <p:nvSpPr>
          <p:cNvPr id="6" name="Abgerundetes Rechteck 5"/>
          <p:cNvSpPr/>
          <p:nvPr/>
        </p:nvSpPr>
        <p:spPr bwMode="auto">
          <a:xfrm>
            <a:off x="7176272" y="1881221"/>
            <a:ext cx="3413149" cy="4347681"/>
          </a:xfrm>
          <a:prstGeom prst="roundRect">
            <a:avLst>
              <a:gd name="adj" fmla="val 16667"/>
            </a:avLst>
          </a:prstGeom>
          <a:solidFill>
            <a:srgbClr val="E4D8CE">
              <a:alpha val="4588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8" name="Textfeld 7"/>
          <p:cNvSpPr txBox="1"/>
          <p:nvPr/>
        </p:nvSpPr>
        <p:spPr bwMode="auto">
          <a:xfrm>
            <a:off x="7475747" y="2276139"/>
            <a:ext cx="2858332" cy="3505235"/>
          </a:xfrm>
          <a:prstGeom prst="rect">
            <a:avLst/>
          </a:prstGeom>
          <a:noFill/>
        </p:spPr>
        <p:txBody>
          <a:bodyPr wrap="square">
            <a:spAutoFit/>
          </a:bodyPr>
          <a:lstStyle/>
          <a:p>
            <a:pPr algn="ctr">
              <a:defRPr/>
            </a:pPr>
            <a:r>
              <a:rPr lang="de-DE" sz="1400" b="1" i="1" dirty="0"/>
              <a:t>Spiel: „Ja genau, …und dann“</a:t>
            </a:r>
            <a:endParaRPr dirty="0"/>
          </a:p>
          <a:p>
            <a:pPr>
              <a:defRPr/>
            </a:pPr>
            <a:endParaRPr lang="de-DE" sz="1400" dirty="0"/>
          </a:p>
          <a:p>
            <a:pPr>
              <a:defRPr/>
            </a:pPr>
            <a:r>
              <a:rPr lang="de-DE" sz="1400" i="1" dirty="0"/>
              <a:t>Kind 1: Hänsel wird von der Hexe gepackt, in den Stall geführt und in den Käfig gesperrt…</a:t>
            </a:r>
            <a:endParaRPr dirty="0"/>
          </a:p>
          <a:p>
            <a:pPr>
              <a:defRPr/>
            </a:pPr>
            <a:endParaRPr lang="de-DE" sz="1400" i="1" dirty="0"/>
          </a:p>
          <a:p>
            <a:pPr>
              <a:defRPr/>
            </a:pPr>
            <a:r>
              <a:rPr lang="de-DE" sz="1400" i="1" dirty="0"/>
              <a:t>Kind 2: Ja genau, Hänsel wird von der Hexe gepackt, in den Stall geführt und in den Käfig gesperrt…</a:t>
            </a:r>
            <a:endParaRPr dirty="0"/>
          </a:p>
          <a:p>
            <a:pPr>
              <a:defRPr/>
            </a:pPr>
            <a:r>
              <a:rPr lang="de-DE" sz="1400" i="1" dirty="0"/>
              <a:t>und dann muss Gretel Essen kochen, damit Hänsel dick wird…</a:t>
            </a:r>
            <a:endParaRPr dirty="0"/>
          </a:p>
          <a:p>
            <a:pPr>
              <a:defRPr/>
            </a:pPr>
            <a:endParaRPr lang="de-DE" sz="1400" i="1" dirty="0"/>
          </a:p>
          <a:p>
            <a:pPr>
              <a:defRPr/>
            </a:pPr>
            <a:r>
              <a:rPr lang="de-DE" sz="1400" i="1" dirty="0"/>
              <a:t>Kind 3: Ja genau, und dann muss Gretel Essen kochen, damit Hänsel dick wird.</a:t>
            </a:r>
            <a:endParaRPr dirty="0"/>
          </a:p>
        </p:txBody>
      </p:sp>
      <p:sp>
        <p:nvSpPr>
          <p:cNvPr id="9" name="Textfeld 8"/>
          <p:cNvSpPr txBox="1"/>
          <p:nvPr/>
        </p:nvSpPr>
        <p:spPr bwMode="auto">
          <a:xfrm>
            <a:off x="2225355" y="3852812"/>
            <a:ext cx="1972369" cy="396275"/>
          </a:xfrm>
          <a:prstGeom prst="rect">
            <a:avLst/>
          </a:prstGeom>
          <a:noFill/>
        </p:spPr>
        <p:txBody>
          <a:bodyPr wrap="square" rtlCol="0">
            <a:spAutoFit/>
          </a:bodyPr>
          <a:lstStyle/>
          <a:p>
            <a:pPr algn="ctr">
              <a:defRPr/>
            </a:pPr>
            <a:r>
              <a:rPr lang="de-DE" sz="1000" b="1"/>
              <a:t>Hörbeispiel</a:t>
            </a:r>
            <a:endParaRPr/>
          </a:p>
          <a:p>
            <a:pPr algn="ctr">
              <a:defRPr/>
            </a:pPr>
            <a:r>
              <a:rPr lang="de-DE" sz="1000"/>
              <a:t>Freier Dialog im Hexenhaus</a:t>
            </a:r>
            <a:endParaRPr/>
          </a:p>
        </p:txBody>
      </p:sp>
      <p:pic>
        <p:nvPicPr>
          <p:cNvPr id="10" name="Neue Aufnahme (112) — Bearbeiten — Bearbeit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p:blipFill>
        <p:spPr bwMode="auto">
          <a:xfrm>
            <a:off x="2912792" y="4362871"/>
            <a:ext cx="679167" cy="679167"/>
          </a:xfrm>
          <a:prstGeom prst="rect">
            <a:avLst/>
          </a:prstGeom>
        </p:spPr>
      </p:pic>
      <p:pic>
        <p:nvPicPr>
          <p:cNvPr id="11" name="Grafik 10"/>
          <p:cNvPicPr>
            <a:picLocks noChangeAspect="1"/>
          </p:cNvPicPr>
          <p:nvPr/>
        </p:nvPicPr>
        <p:blipFill>
          <a:blip r:embed="rId6"/>
          <a:stretch/>
        </p:blipFill>
        <p:spPr bwMode="auto">
          <a:xfrm>
            <a:off x="4220237" y="3833422"/>
            <a:ext cx="2621519" cy="1660765"/>
          </a:xfrm>
          <a:prstGeom prst="rect">
            <a:avLst/>
          </a:prstGeom>
        </p:spPr>
      </p:pic>
      <p:sp>
        <p:nvSpPr>
          <p:cNvPr id="5" name="Pfeil nach rechts 4"/>
          <p:cNvSpPr/>
          <p:nvPr/>
        </p:nvSpPr>
        <p:spPr>
          <a:xfrm>
            <a:off x="9696400" y="6245657"/>
            <a:ext cx="1456981" cy="580809"/>
          </a:xfrm>
          <a:prstGeom prst="rightArrow">
            <a:avLst/>
          </a:prstGeom>
          <a:ln w="1905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86" name="Textfeld 185">
            <a:hlinkClick r:id="rId7" action="ppaction://hlinksldjump"/>
          </p:cNvPr>
          <p:cNvSpPr txBox="1"/>
          <p:nvPr/>
        </p:nvSpPr>
        <p:spPr bwMode="auto">
          <a:xfrm>
            <a:off x="9792670" y="6367419"/>
            <a:ext cx="1300420" cy="338554"/>
          </a:xfrm>
          <a:prstGeom prst="rect">
            <a:avLst/>
          </a:prstGeom>
          <a:noFill/>
        </p:spPr>
        <p:txBody>
          <a:bodyPr wrap="square" rtlCol="0">
            <a:spAutoFit/>
          </a:bodyPr>
          <a:lstStyle/>
          <a:p>
            <a:r>
              <a:rPr lang="de-DE" sz="1600" dirty="0">
                <a:solidFill>
                  <a:schemeClr val="bg2">
                    <a:lumMod val="50000"/>
                  </a:schemeClr>
                </a:solidFill>
                <a:latin typeface="Bahnschrift SemiBold" panose="020B0502040204020203" pitchFamily="34" charset="0"/>
              </a:rPr>
              <a:t>Übersicht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8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23" name="Group 222"/>
          <p:cNvGrpSpPr>
            <a:grpSpLocks noGrp="1" noUngrp="1" noRot="1" noChangeAspect="1" noMove="1" noResize="1"/>
          </p:cNvGrpSpPr>
          <p:nvPr/>
        </p:nvGrpSpPr>
        <p:grpSpPr bwMode="auto">
          <a:xfrm>
            <a:off x="11096450" y="13393"/>
            <a:ext cx="494218" cy="6814823"/>
            <a:chOff x="11096450" y="13393"/>
            <a:chExt cx="494218" cy="6814823"/>
          </a:xfrm>
          <a:solidFill>
            <a:schemeClr val="bg2">
              <a:lumMod val="90000"/>
            </a:schemeClr>
          </a:solidFill>
        </p:grpSpPr>
        <p:sp>
          <p:nvSpPr>
            <p:cNvPr id="1028" name="Freeform 8"/>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29" name="Freeform 10"/>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0" name="Freeform 15"/>
            <p:cNvSpPr/>
            <p:nvPr/>
          </p:nvSpPr>
          <p:spPr bwMode="auto">
            <a:xfrm rot="5400000">
              <a:off x="11478964" y="592010"/>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1" name="Freeform 18"/>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2" name="Freeform 19"/>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3" name="Freeform 20"/>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4" name="Freeform 22"/>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5" name="Freeform 23"/>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6" name="Freeform 26"/>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7" name="Freeform 27"/>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8" name="Freeform 28"/>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9" name="Freeform 30"/>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0" name="Freeform 43"/>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1" name="Freeform 51"/>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2" name="Freeform 52"/>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3" name="Freeform 53"/>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4" name="Freeform 54"/>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5" name="Freeform 55"/>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6" name="Freeform 56"/>
            <p:cNvSpPr/>
            <p:nvPr/>
          </p:nvSpPr>
          <p:spPr bwMode="auto">
            <a:xfrm rot="5400000">
              <a:off x="11101585" y="23353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7" name="Freeform 57"/>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8" name="Freeform 59"/>
            <p:cNvSpPr/>
            <p:nvPr/>
          </p:nvSpPr>
          <p:spPr bwMode="auto">
            <a:xfrm rot="5400000">
              <a:off x="11120625" y="25550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9" name="Freeform 60"/>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0" name="Freeform 61"/>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1" name="Freeform 5"/>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2" name="Freeform 6"/>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3" name="Freeform 7"/>
            <p:cNvSpPr/>
            <p:nvPr/>
          </p:nvSpPr>
          <p:spPr bwMode="auto">
            <a:xfrm rot="5400000">
              <a:off x="11371126"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4" name="Freeform 8"/>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5" name="Freeform 9"/>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6" name="Freeform 11"/>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7" name="Freeform 12"/>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8" name="Freeform 13"/>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9" name="Freeform 14"/>
            <p:cNvSpPr/>
            <p:nvPr/>
          </p:nvSpPr>
          <p:spPr bwMode="auto">
            <a:xfrm rot="5400000">
              <a:off x="11376729" y="3335596"/>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0" name="Freeform 16"/>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1" name="Freeform 17"/>
            <p:cNvSpPr/>
            <p:nvPr/>
          </p:nvSpPr>
          <p:spPr bwMode="auto">
            <a:xfrm rot="5400000">
              <a:off x="11395443" y="5347417"/>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2" name="Freeform 21"/>
            <p:cNvSpPr/>
            <p:nvPr/>
          </p:nvSpPr>
          <p:spPr bwMode="auto">
            <a:xfrm rot="5400000">
              <a:off x="11343433"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3" name="Freeform 25"/>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4" name="Freeform 29"/>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5" name="Freeform 31"/>
            <p:cNvSpPr/>
            <p:nvPr/>
          </p:nvSpPr>
          <p:spPr bwMode="auto">
            <a:xfrm rot="5400000">
              <a:off x="11356013" y="6183127"/>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6" name="Freeform 32"/>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7" name="Freeform 33"/>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8" name="Freeform 34"/>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9" name="Freeform 35"/>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0" name="Freeform 36"/>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1" name="Freeform 37"/>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2" name="Freeform 38"/>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3" name="Freeform 39"/>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4" name="Freeform 40"/>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5" name="Freeform 41"/>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6" name="Freeform 42"/>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7" name="Freeform 44"/>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8" name="Freeform 45"/>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9" name="Freeform 46"/>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0" name="Freeform 47"/>
            <p:cNvSpPr/>
            <p:nvPr/>
          </p:nvSpPr>
          <p:spPr bwMode="auto">
            <a:xfrm rot="5400000">
              <a:off x="11082841" y="3849727"/>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1" name="Freeform 48"/>
            <p:cNvSpPr/>
            <p:nvPr/>
          </p:nvSpPr>
          <p:spPr bwMode="auto">
            <a:xfrm rot="5400000">
              <a:off x="11078097"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2" name="Freeform 49"/>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3" name="Freeform 8"/>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4" name="Freeform 106"/>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grpSp>
      <p:sp useBgFill="1">
        <p:nvSpPr>
          <p:cNvPr id="1085" name="Rectangle 281"/>
          <p:cNvSpPr>
            <a:spLocks noGrp="1" noRot="1" noChangeAspect="1" noMove="1" noResize="1" noEditPoints="1" noAdjustHandles="1" noChangeArrowheads="1" noChangeShapeType="1" noTextEdit="1"/>
          </p:cNvSpPr>
          <p:nvPr/>
        </p:nvSpPr>
        <p:spPr bwMode="auto">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6" name="Freeform 106"/>
          <p:cNvSpPr>
            <a:spLocks noGrp="1" noRot="1" noChangeAspect="1" noMove="1" noResize="1" noEditPoints="1" noAdjustHandles="1" noChangeArrowheads="1" noChangeShapeType="1" noTextEdit="1"/>
          </p:cNvSpPr>
          <p:nvPr/>
        </p:nvSpPr>
        <p:spPr bwMode="auto">
          <a:xfrm rot="16199998">
            <a:off x="10875247" y="71552"/>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7" name="Freeform 8"/>
          <p:cNvSpPr>
            <a:spLocks noGrp="1" noRot="1" noChangeAspect="1" noMove="1" noResize="1" noEditPoints="1" noAdjustHandles="1" noChangeArrowheads="1" noChangeShapeType="1" noTextEdit="1"/>
          </p:cNvSpPr>
          <p:nvPr/>
        </p:nvSpPr>
        <p:spPr bwMode="auto">
          <a:xfrm rot="16199998">
            <a:off x="11143682" y="8225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0" name="Rectangle 287"/>
          <p:cNvSpPr>
            <a:spLocks noGrp="1" noRot="1" noChangeAspect="1" noMove="1" noResize="1" noEditPoints="1" noAdjustHandles="1" noChangeArrowheads="1" noChangeShapeType="1" noTextEdit="1"/>
          </p:cNvSpPr>
          <p:nvPr/>
        </p:nvSpPr>
        <p:spPr bwMode="auto">
          <a:xfrm>
            <a:off x="11340264" y="0"/>
            <a:ext cx="845984"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1" name="Freeform 8"/>
          <p:cNvSpPr>
            <a:spLocks noGrp="1" noRot="1" noChangeAspect="1" noMove="1" noResize="1" noEditPoints="1" noAdjustHandles="1" noChangeArrowheads="1" noChangeShapeType="1" noTextEdit="1"/>
          </p:cNvSpPr>
          <p:nvPr/>
        </p:nvSpPr>
        <p:spPr bwMode="auto">
          <a:xfrm rot="5400000">
            <a:off x="11452407" y="615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2" name="Freeform 10"/>
          <p:cNvSpPr>
            <a:spLocks noGrp="1" noRot="1" noChangeAspect="1" noMove="1" noResize="1" noEditPoints="1" noAdjustHandles="1" noChangeArrowheads="1" noChangeShapeType="1" noTextEdit="1"/>
          </p:cNvSpPr>
          <p:nvPr/>
        </p:nvSpPr>
        <p:spPr bwMode="auto">
          <a:xfrm rot="5400000">
            <a:off x="11785588"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3" name="Freeform 25"/>
          <p:cNvSpPr>
            <a:spLocks noGrp="1" noRot="1" noChangeAspect="1" noMove="1" noResize="1" noEditPoints="1" noAdjustHandles="1" noChangeArrowheads="1" noChangeShapeType="1" noTextEdit="1"/>
          </p:cNvSpPr>
          <p:nvPr/>
        </p:nvSpPr>
        <p:spPr bwMode="auto">
          <a:xfrm rot="16199998">
            <a:off x="10924052" y="371289"/>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8" name="Freeform 49"/>
          <p:cNvSpPr>
            <a:spLocks noGrp="1" noRot="1" noChangeAspect="1" noMove="1" noResize="1" noEditPoints="1" noAdjustHandles="1" noChangeArrowheads="1" noChangeShapeType="1" noTextEdit="1"/>
          </p:cNvSpPr>
          <p:nvPr/>
        </p:nvSpPr>
        <p:spPr bwMode="auto">
          <a:xfrm rot="16199998">
            <a:off x="11178524" y="299437"/>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9" name="Freeform 59"/>
          <p:cNvSpPr>
            <a:spLocks noGrp="1" noRot="1" noChangeAspect="1" noMove="1" noResize="1" noEditPoints="1" noAdjustHandles="1" noChangeArrowheads="1" noChangeShapeType="1" noTextEdit="1"/>
          </p:cNvSpPr>
          <p:nvPr/>
        </p:nvSpPr>
        <p:spPr bwMode="auto">
          <a:xfrm rot="5400000">
            <a:off x="11431179" y="25550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0" name="Freeform 52"/>
          <p:cNvSpPr>
            <a:spLocks noGrp="1" noRot="1" noChangeAspect="1" noMove="1" noResize="1" noEditPoints="1" noAdjustHandles="1" noChangeArrowheads="1" noChangeShapeType="1" noTextEdit="1"/>
          </p:cNvSpPr>
          <p:nvPr/>
        </p:nvSpPr>
        <p:spPr bwMode="auto">
          <a:xfrm rot="5400000">
            <a:off x="11474639"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1" name="Freeform 18"/>
          <p:cNvSpPr>
            <a:spLocks noGrp="1" noRot="1" noChangeAspect="1" noMove="1" noResize="1" noEditPoints="1" noAdjustHandles="1" noChangeArrowheads="1" noChangeShapeType="1" noTextEdit="1"/>
          </p:cNvSpPr>
          <p:nvPr/>
        </p:nvSpPr>
        <p:spPr bwMode="auto">
          <a:xfrm rot="5400000">
            <a:off x="11792932"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2" name="Freeform 31"/>
          <p:cNvSpPr>
            <a:spLocks noGrp="1" noRot="1" noChangeAspect="1" noMove="1" noResize="1" noEditPoints="1" noAdjustHandles="1" noChangeArrowheads="1" noChangeShapeType="1" noTextEdit="1"/>
          </p:cNvSpPr>
          <p:nvPr/>
        </p:nvSpPr>
        <p:spPr bwMode="auto">
          <a:xfrm rot="16199998">
            <a:off x="10895678" y="633212"/>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3" name="Freeform 41"/>
          <p:cNvSpPr>
            <a:spLocks noGrp="1" noRot="1" noChangeAspect="1" noMove="1" noResize="1" noEditPoints="1" noAdjustHandles="1" noChangeArrowheads="1" noChangeShapeType="1" noTextEdit="1"/>
          </p:cNvSpPr>
          <p:nvPr/>
        </p:nvSpPr>
        <p:spPr bwMode="auto">
          <a:xfrm rot="16199998">
            <a:off x="11132569" y="531916"/>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4" name="Freeform 54"/>
          <p:cNvSpPr>
            <a:spLocks noGrp="1" noRot="1" noChangeAspect="1" noMove="1" noResize="1" noEditPoints="1" noAdjustHandles="1" noChangeArrowheads="1" noChangeShapeType="1" noTextEdit="1"/>
          </p:cNvSpPr>
          <p:nvPr/>
        </p:nvSpPr>
        <p:spPr bwMode="auto">
          <a:xfrm rot="5400000">
            <a:off x="11451567"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5" name="Freeform 15"/>
          <p:cNvSpPr>
            <a:spLocks noGrp="1" noRot="1" noChangeAspect="1" noMove="1" noResize="1" noEditPoints="1" noAdjustHandles="1" noChangeArrowheads="1" noChangeShapeType="1" noTextEdit="1"/>
          </p:cNvSpPr>
          <p:nvPr/>
        </p:nvSpPr>
        <p:spPr bwMode="auto">
          <a:xfrm rot="5400000">
            <a:off x="11789518" y="592010"/>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6" name="Freeform 36"/>
          <p:cNvSpPr>
            <a:spLocks noGrp="1" noRot="1" noChangeAspect="1" noMove="1" noResize="1" noEditPoints="1" noAdjustHandles="1" noChangeArrowheads="1" noChangeShapeType="1" noTextEdit="1"/>
          </p:cNvSpPr>
          <p:nvPr/>
        </p:nvSpPr>
        <p:spPr bwMode="auto">
          <a:xfrm rot="16199998">
            <a:off x="11132569" y="739444"/>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7" name="Freeform 29"/>
          <p:cNvSpPr>
            <a:spLocks noGrp="1" noRot="1" noChangeAspect="1" noMove="1" noResize="1" noEditPoints="1" noAdjustHandles="1" noChangeArrowheads="1" noChangeShapeType="1" noTextEdit="1"/>
          </p:cNvSpPr>
          <p:nvPr/>
        </p:nvSpPr>
        <p:spPr bwMode="auto">
          <a:xfrm rot="16199998">
            <a:off x="10939780" y="870916"/>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8" name="Freeform 45"/>
          <p:cNvSpPr>
            <a:spLocks noGrp="1" noRot="1" noChangeAspect="1" noMove="1" noResize="1" noEditPoints="1" noAdjustHandles="1" noChangeArrowheads="1" noChangeShapeType="1" noTextEdit="1"/>
          </p:cNvSpPr>
          <p:nvPr/>
        </p:nvSpPr>
        <p:spPr bwMode="auto">
          <a:xfrm rot="16199998">
            <a:off x="11162762" y="949465"/>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9" name="Freeform 43"/>
          <p:cNvSpPr>
            <a:spLocks noGrp="1" noRot="1" noChangeAspect="1" noMove="1" noResize="1" noEditPoints="1" noAdjustHandles="1" noChangeArrowheads="1" noChangeShapeType="1" noTextEdit="1"/>
          </p:cNvSpPr>
          <p:nvPr/>
        </p:nvSpPr>
        <p:spPr bwMode="auto">
          <a:xfrm rot="5400000">
            <a:off x="11504665"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0" name="Freeform 23"/>
          <p:cNvSpPr>
            <a:spLocks noGrp="1" noRot="1" noChangeAspect="1" noMove="1" noResize="1" noEditPoints="1" noAdjustHandles="1" noChangeArrowheads="1" noChangeShapeType="1" noTextEdit="1"/>
          </p:cNvSpPr>
          <p:nvPr/>
        </p:nvSpPr>
        <p:spPr bwMode="auto">
          <a:xfrm rot="5400000">
            <a:off x="11750639"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1" name="Freeform 51"/>
          <p:cNvSpPr>
            <a:spLocks noGrp="1" noRot="1" noChangeAspect="1" noMove="1" noResize="1" noEditPoints="1" noAdjustHandles="1" noChangeArrowheads="1" noChangeShapeType="1" noTextEdit="1"/>
          </p:cNvSpPr>
          <p:nvPr/>
        </p:nvSpPr>
        <p:spPr bwMode="auto">
          <a:xfrm rot="5400000">
            <a:off x="11477634"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2" name="Freeform 22"/>
          <p:cNvSpPr>
            <a:spLocks noGrp="1" noRot="1" noChangeAspect="1" noMove="1" noResize="1" noEditPoints="1" noAdjustHandles="1" noChangeArrowheads="1" noChangeShapeType="1" noTextEdit="1"/>
          </p:cNvSpPr>
          <p:nvPr/>
        </p:nvSpPr>
        <p:spPr bwMode="auto">
          <a:xfrm rot="5400000">
            <a:off x="11736952"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3" name="Freeform 30"/>
          <p:cNvSpPr>
            <a:spLocks noGrp="1" noRot="1" noChangeAspect="1" noMove="1" noResize="1" noEditPoints="1" noAdjustHandles="1" noChangeArrowheads="1" noChangeShapeType="1" noTextEdit="1"/>
          </p:cNvSpPr>
          <p:nvPr/>
        </p:nvSpPr>
        <p:spPr bwMode="auto">
          <a:xfrm rot="5400000">
            <a:off x="11790673"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4" name="Freeform 21"/>
          <p:cNvSpPr>
            <a:spLocks noGrp="1" noRot="1" noChangeAspect="1" noMove="1" noResize="1" noEditPoints="1" noAdjustHandles="1" noChangeArrowheads="1" noChangeShapeType="1" noTextEdit="1"/>
          </p:cNvSpPr>
          <p:nvPr/>
        </p:nvSpPr>
        <p:spPr bwMode="auto">
          <a:xfrm rot="16199998">
            <a:off x="10898509" y="1127575"/>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5" name="Freeform 42"/>
          <p:cNvSpPr>
            <a:spLocks noGrp="1" noRot="1" noChangeAspect="1" noMove="1" noResize="1" noEditPoints="1" noAdjustHandles="1" noChangeArrowheads="1" noChangeShapeType="1" noTextEdit="1"/>
          </p:cNvSpPr>
          <p:nvPr/>
        </p:nvSpPr>
        <p:spPr bwMode="auto">
          <a:xfrm rot="16199998">
            <a:off x="11144401" y="1195132"/>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6" name="Freeform 53"/>
          <p:cNvSpPr>
            <a:spLocks noGrp="1" noRot="1" noChangeAspect="1" noMove="1" noResize="1" noEditPoints="1" noAdjustHandles="1" noChangeArrowheads="1" noChangeShapeType="1" noTextEdit="1"/>
          </p:cNvSpPr>
          <p:nvPr/>
        </p:nvSpPr>
        <p:spPr bwMode="auto">
          <a:xfrm rot="5400000">
            <a:off x="11465720"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7" name="Freeform 26"/>
          <p:cNvSpPr>
            <a:spLocks noGrp="1" noRot="1" noChangeAspect="1" noMove="1" noResize="1" noEditPoints="1" noAdjustHandles="1" noChangeArrowheads="1" noChangeShapeType="1" noTextEdit="1"/>
          </p:cNvSpPr>
          <p:nvPr/>
        </p:nvSpPr>
        <p:spPr bwMode="auto">
          <a:xfrm rot="5400000">
            <a:off x="11737863"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8" name="Freeform 17"/>
          <p:cNvSpPr>
            <a:spLocks noGrp="1" noRot="1" noChangeAspect="1" noMove="1" noResize="1" noEditPoints="1" noAdjustHandles="1" noChangeArrowheads="1" noChangeShapeType="1" noTextEdit="1"/>
          </p:cNvSpPr>
          <p:nvPr/>
        </p:nvSpPr>
        <p:spPr bwMode="auto">
          <a:xfrm rot="16199998">
            <a:off x="10892580" y="1472186"/>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9" name="Freeform 34"/>
          <p:cNvSpPr>
            <a:spLocks noGrp="1" noRot="1" noChangeAspect="1" noMove="1" noResize="1" noEditPoints="1" noAdjustHandles="1" noChangeArrowheads="1" noChangeShapeType="1" noTextEdit="1"/>
          </p:cNvSpPr>
          <p:nvPr/>
        </p:nvSpPr>
        <p:spPr bwMode="auto">
          <a:xfrm rot="16199998">
            <a:off x="11110106" y="1420101"/>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0" name="Freeform 55"/>
          <p:cNvSpPr>
            <a:spLocks noGrp="1" noRot="1" noChangeAspect="1" noMove="1" noResize="1" noEditPoints="1" noAdjustHandles="1" noChangeArrowheads="1" noChangeShapeType="1" noTextEdit="1"/>
          </p:cNvSpPr>
          <p:nvPr/>
        </p:nvSpPr>
        <p:spPr bwMode="auto">
          <a:xfrm rot="5400000">
            <a:off x="11465580"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1" name="Freeform 28"/>
          <p:cNvSpPr>
            <a:spLocks noGrp="1" noRot="1" noChangeAspect="1" noMove="1" noResize="1" noEditPoints="1" noAdjustHandles="1" noChangeArrowheads="1" noChangeShapeType="1" noTextEdit="1"/>
          </p:cNvSpPr>
          <p:nvPr/>
        </p:nvSpPr>
        <p:spPr bwMode="auto">
          <a:xfrm rot="5400000">
            <a:off x="11715423"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2" name="Freeform 6"/>
          <p:cNvSpPr>
            <a:spLocks noGrp="1" noRot="1" noChangeAspect="1" noMove="1" noResize="1" noEditPoints="1" noAdjustHandles="1" noChangeArrowheads="1" noChangeShapeType="1" noTextEdit="1"/>
          </p:cNvSpPr>
          <p:nvPr/>
        </p:nvSpPr>
        <p:spPr bwMode="auto">
          <a:xfrm rot="16199998">
            <a:off x="10867081" y="1713474"/>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3" name="Freeform 39"/>
          <p:cNvSpPr>
            <a:spLocks noGrp="1" noRot="1" noChangeAspect="1" noMove="1" noResize="1" noEditPoints="1" noAdjustHandles="1" noChangeArrowheads="1" noChangeShapeType="1" noTextEdit="1"/>
          </p:cNvSpPr>
          <p:nvPr/>
        </p:nvSpPr>
        <p:spPr bwMode="auto">
          <a:xfrm rot="16199998">
            <a:off x="11134318" y="166590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4" name="Freeform 57"/>
          <p:cNvSpPr>
            <a:spLocks noGrp="1" noRot="1" noChangeAspect="1" noMove="1" noResize="1" noEditPoints="1" noAdjustHandles="1" noChangeArrowheads="1" noChangeShapeType="1" noTextEdit="1"/>
          </p:cNvSpPr>
          <p:nvPr/>
        </p:nvSpPr>
        <p:spPr bwMode="auto">
          <a:xfrm rot="5400000">
            <a:off x="11451729"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5" name="Freeform 60"/>
          <p:cNvSpPr>
            <a:spLocks noGrp="1" noRot="1" noChangeAspect="1" noMove="1" noResize="1" noEditPoints="1" noAdjustHandles="1" noChangeArrowheads="1" noChangeShapeType="1" noTextEdit="1"/>
          </p:cNvSpPr>
          <p:nvPr/>
        </p:nvSpPr>
        <p:spPr bwMode="auto">
          <a:xfrm rot="5400000">
            <a:off x="11426410"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6" name="Freeform 27"/>
          <p:cNvSpPr>
            <a:spLocks noGrp="1" noRot="1" noChangeAspect="1" noMove="1" noResize="1" noEditPoints="1" noAdjustHandles="1" noChangeArrowheads="1" noChangeShapeType="1" noTextEdit="1"/>
          </p:cNvSpPr>
          <p:nvPr/>
        </p:nvSpPr>
        <p:spPr bwMode="auto">
          <a:xfrm rot="5400000">
            <a:off x="11718024"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7" name="Freeform 38"/>
          <p:cNvSpPr>
            <a:spLocks noGrp="1" noRot="1" noChangeAspect="1" noMove="1" noResize="1" noEditPoints="1" noAdjustHandles="1" noChangeArrowheads="1" noChangeShapeType="1" noTextEdit="1"/>
          </p:cNvSpPr>
          <p:nvPr/>
        </p:nvSpPr>
        <p:spPr bwMode="auto">
          <a:xfrm rot="16199998">
            <a:off x="11129971" y="191926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8" name="Freeform 8"/>
          <p:cNvSpPr>
            <a:spLocks noGrp="1" noRot="1" noChangeAspect="1" noMove="1" noResize="1" noEditPoints="1" noAdjustHandles="1" noChangeArrowheads="1" noChangeShapeType="1" noTextEdit="1"/>
          </p:cNvSpPr>
          <p:nvPr/>
        </p:nvSpPr>
        <p:spPr bwMode="auto">
          <a:xfrm rot="16199998">
            <a:off x="10850342" y="206495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9" name="Freeform 19"/>
          <p:cNvSpPr>
            <a:spLocks noGrp="1" noRot="1" noChangeAspect="1" noMove="1" noResize="1" noEditPoints="1" noAdjustHandles="1" noChangeArrowheads="1" noChangeShapeType="1" noTextEdit="1"/>
          </p:cNvSpPr>
          <p:nvPr/>
        </p:nvSpPr>
        <p:spPr bwMode="auto">
          <a:xfrm rot="5400000">
            <a:off x="11718268"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0" name="Freeform 35"/>
          <p:cNvSpPr>
            <a:spLocks noGrp="1" noRot="1" noChangeAspect="1" noMove="1" noResize="1" noEditPoints="1" noAdjustHandles="1" noChangeArrowheads="1" noChangeShapeType="1" noTextEdit="1"/>
          </p:cNvSpPr>
          <p:nvPr/>
        </p:nvSpPr>
        <p:spPr bwMode="auto">
          <a:xfrm rot="16199998">
            <a:off x="11117998" y="2208382"/>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1" name="Freeform 61"/>
          <p:cNvSpPr>
            <a:spLocks noGrp="1" noRot="1" noChangeAspect="1" noMove="1" noResize="1" noEditPoints="1" noAdjustHandles="1" noChangeArrowheads="1" noChangeShapeType="1" noTextEdit="1"/>
          </p:cNvSpPr>
          <p:nvPr/>
        </p:nvSpPr>
        <p:spPr bwMode="auto">
          <a:xfrm rot="5400000">
            <a:off x="11392707"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2" name="Freeform 9"/>
          <p:cNvSpPr>
            <a:spLocks noGrp="1" noRot="1" noChangeAspect="1" noMove="1" noResize="1" noEditPoints="1" noAdjustHandles="1" noChangeArrowheads="1" noChangeShapeType="1" noTextEdit="1"/>
          </p:cNvSpPr>
          <p:nvPr/>
        </p:nvSpPr>
        <p:spPr bwMode="auto">
          <a:xfrm rot="16199998">
            <a:off x="10851951" y="2345425"/>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3" name="Freeform 56"/>
          <p:cNvSpPr>
            <a:spLocks noGrp="1" noRot="1" noChangeAspect="1" noMove="1" noResize="1" noEditPoints="1" noAdjustHandles="1" noChangeArrowheads="1" noChangeShapeType="1" noTextEdit="1"/>
          </p:cNvSpPr>
          <p:nvPr/>
        </p:nvSpPr>
        <p:spPr bwMode="auto">
          <a:xfrm rot="5400000">
            <a:off x="11440894" y="23353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4" name="Freeform 20"/>
          <p:cNvSpPr>
            <a:spLocks noGrp="1" noRot="1" noChangeAspect="1" noMove="1" noResize="1" noEditPoints="1" noAdjustHandles="1" noChangeArrowheads="1" noChangeShapeType="1" noTextEdit="1"/>
          </p:cNvSpPr>
          <p:nvPr/>
        </p:nvSpPr>
        <p:spPr bwMode="auto">
          <a:xfrm rot="5400000">
            <a:off x="11725183"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5" name="Freeform 33"/>
          <p:cNvSpPr>
            <a:spLocks noGrp="1" noRot="1" noChangeAspect="1" noMove="1" noResize="1" noEditPoints="1" noAdjustHandles="1" noChangeArrowheads="1" noChangeShapeType="1" noTextEdit="1"/>
          </p:cNvSpPr>
          <p:nvPr/>
        </p:nvSpPr>
        <p:spPr bwMode="auto">
          <a:xfrm rot="16199998">
            <a:off x="11097198" y="242640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6" name="Freeform 11"/>
          <p:cNvSpPr>
            <a:spLocks noGrp="1" noRot="1" noChangeAspect="1" noMove="1" noResize="1" noEditPoints="1" noAdjustHandles="1" noChangeArrowheads="1" noChangeShapeType="1" noTextEdit="1"/>
          </p:cNvSpPr>
          <p:nvPr/>
        </p:nvSpPr>
        <p:spPr bwMode="auto">
          <a:xfrm rot="16199998">
            <a:off x="10869436" y="259196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7" name="Freeform 40"/>
          <p:cNvSpPr>
            <a:spLocks noGrp="1" noRot="1" noChangeAspect="1" noMove="1" noResize="1" noEditPoints="1" noAdjustHandles="1" noChangeArrowheads="1" noChangeShapeType="1" noTextEdit="1"/>
          </p:cNvSpPr>
          <p:nvPr/>
        </p:nvSpPr>
        <p:spPr bwMode="auto">
          <a:xfrm rot="5400000">
            <a:off x="11422891"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8" name="Freeform 7"/>
          <p:cNvSpPr>
            <a:spLocks noGrp="1" noRot="1" noChangeAspect="1" noMove="1" noResize="1" noEditPoints="1" noAdjustHandles="1" noChangeArrowheads="1" noChangeShapeType="1" noTextEdit="1"/>
          </p:cNvSpPr>
          <p:nvPr/>
        </p:nvSpPr>
        <p:spPr bwMode="auto">
          <a:xfrm rot="5400000">
            <a:off x="11681681"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9" name="Freeform 44"/>
          <p:cNvSpPr>
            <a:spLocks noGrp="1" noRot="1" noChangeAspect="1" noMove="1" noResize="1" noEditPoints="1" noAdjustHandles="1" noChangeArrowheads="1" noChangeShapeType="1" noTextEdit="1"/>
          </p:cNvSpPr>
          <p:nvPr/>
        </p:nvSpPr>
        <p:spPr bwMode="auto">
          <a:xfrm rot="16199998">
            <a:off x="11153903" y="2723245"/>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0" name="Freeform 46"/>
          <p:cNvSpPr>
            <a:spLocks noGrp="1" noRot="1" noChangeAspect="1" noMove="1" noResize="1" noEditPoints="1" noAdjustHandles="1" noChangeArrowheads="1" noChangeShapeType="1" noTextEdit="1"/>
          </p:cNvSpPr>
          <p:nvPr/>
        </p:nvSpPr>
        <p:spPr bwMode="auto">
          <a:xfrm rot="5400000">
            <a:off x="11435250"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1" name="Freeform 5"/>
          <p:cNvSpPr>
            <a:spLocks noGrp="1" noRot="1" noChangeAspect="1" noMove="1" noResize="1" noEditPoints="1" noAdjustHandles="1" noChangeArrowheads="1" noChangeShapeType="1" noTextEdit="1"/>
          </p:cNvSpPr>
          <p:nvPr/>
        </p:nvSpPr>
        <p:spPr bwMode="auto">
          <a:xfrm rot="5400000">
            <a:off x="11721378" y="2718803"/>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2" name="Freeform 16"/>
          <p:cNvSpPr>
            <a:spLocks noGrp="1" noRot="1" noChangeAspect="1" noMove="1" noResize="1" noEditPoints="1" noAdjustHandles="1" noChangeArrowheads="1" noChangeShapeType="1" noTextEdit="1"/>
          </p:cNvSpPr>
          <p:nvPr/>
        </p:nvSpPr>
        <p:spPr bwMode="auto">
          <a:xfrm rot="16199998">
            <a:off x="10878821" y="28571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3" name="Freeform 47"/>
          <p:cNvSpPr>
            <a:spLocks noGrp="1" noRot="1" noChangeAspect="1" noMove="1" noResize="1" noEditPoints="1" noAdjustHandles="1" noChangeArrowheads="1" noChangeShapeType="1" noTextEdit="1"/>
          </p:cNvSpPr>
          <p:nvPr/>
        </p:nvSpPr>
        <p:spPr bwMode="auto">
          <a:xfrm rot="16199998">
            <a:off x="11152012" y="2960899"/>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4" name="Freeform 37"/>
          <p:cNvSpPr>
            <a:spLocks noGrp="1" noRot="1" noChangeAspect="1" noMove="1" noResize="1" noEditPoints="1" noAdjustHandles="1" noChangeArrowheads="1" noChangeShapeType="1" noTextEdit="1"/>
          </p:cNvSpPr>
          <p:nvPr/>
        </p:nvSpPr>
        <p:spPr bwMode="auto">
          <a:xfrm rot="5400000">
            <a:off x="11428150"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5" name="Freeform 13"/>
          <p:cNvSpPr>
            <a:spLocks noGrp="1" noRot="1" noChangeAspect="1" noMove="1" noResize="1" noEditPoints="1" noAdjustHandles="1" noChangeArrowheads="1" noChangeShapeType="1" noTextEdit="1"/>
          </p:cNvSpPr>
          <p:nvPr/>
        </p:nvSpPr>
        <p:spPr bwMode="auto">
          <a:xfrm rot="5400000">
            <a:off x="11728340" y="2975554"/>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6" name="Freeform 12"/>
          <p:cNvSpPr>
            <a:spLocks noGrp="1" noRot="1" noChangeAspect="1" noMove="1" noResize="1" noEditPoints="1" noAdjustHandles="1" noChangeArrowheads="1" noChangeShapeType="1" noTextEdit="1"/>
          </p:cNvSpPr>
          <p:nvPr/>
        </p:nvSpPr>
        <p:spPr bwMode="auto">
          <a:xfrm rot="16199998">
            <a:off x="10866523" y="3115665"/>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7" name="Freeform 48"/>
          <p:cNvSpPr>
            <a:spLocks noGrp="1" noRot="1" noChangeAspect="1" noMove="1" noResize="1" noEditPoints="1" noAdjustHandles="1" noChangeArrowheads="1" noChangeShapeType="1" noTextEdit="1"/>
          </p:cNvSpPr>
          <p:nvPr/>
        </p:nvSpPr>
        <p:spPr bwMode="auto">
          <a:xfrm rot="16199998">
            <a:off x="11170934" y="3193554"/>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6" name="Freeform 32"/>
          <p:cNvSpPr>
            <a:spLocks noGrp="1" noRot="1" noChangeAspect="1" noMove="1" noResize="1" noEditPoints="1" noAdjustHandles="1" noChangeArrowheads="1" noChangeShapeType="1" noTextEdit="1"/>
          </p:cNvSpPr>
          <p:nvPr/>
        </p:nvSpPr>
        <p:spPr bwMode="auto">
          <a:xfrm rot="5400000">
            <a:off x="11414752"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7" name="Freeform 51"/>
          <p:cNvSpPr>
            <a:spLocks noGrp="1" noRot="1" noChangeAspect="1" noMove="1" noResize="1" noEditPoints="1" noAdjustHandles="1" noChangeArrowheads="1" noChangeShapeType="1" noTextEdit="1"/>
          </p:cNvSpPr>
          <p:nvPr/>
        </p:nvSpPr>
        <p:spPr bwMode="auto">
          <a:xfrm rot="16199998">
            <a:off x="11716921" y="3206332"/>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8" name="Freeform 14"/>
          <p:cNvSpPr>
            <a:spLocks noGrp="1" noRot="1" noChangeAspect="1" noMove="1" noResize="1" noEditPoints="1" noAdjustHandles="1" noChangeArrowheads="1" noChangeShapeType="1" noTextEdit="1"/>
          </p:cNvSpPr>
          <p:nvPr/>
        </p:nvSpPr>
        <p:spPr bwMode="auto">
          <a:xfrm rot="16199998">
            <a:off x="10871418" y="3468502"/>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9" name="Freeform 14"/>
          <p:cNvSpPr>
            <a:spLocks noGrp="1" noRot="1" noChangeAspect="1" noMove="1" noResize="1" noEditPoints="1" noAdjustHandles="1" noChangeArrowheads="1" noChangeShapeType="1" noTextEdit="1"/>
          </p:cNvSpPr>
          <p:nvPr/>
        </p:nvSpPr>
        <p:spPr bwMode="auto">
          <a:xfrm rot="5400000">
            <a:off x="11687487" y="3338455"/>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0" name="Freeform 32"/>
          <p:cNvSpPr>
            <a:spLocks noGrp="1" noRot="1" noChangeAspect="1" noMove="1" noResize="1" noEditPoints="1" noAdjustHandles="1" noChangeArrowheads="1" noChangeShapeType="1" noTextEdit="1"/>
          </p:cNvSpPr>
          <p:nvPr/>
        </p:nvSpPr>
        <p:spPr bwMode="auto">
          <a:xfrm rot="16199998">
            <a:off x="11134201" y="3486703"/>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1" name="Freeform 13"/>
          <p:cNvSpPr>
            <a:spLocks noGrp="1" noRot="1" noChangeAspect="1" noMove="1" noResize="1" noEditPoints="1" noAdjustHandles="1" noChangeArrowheads="1" noChangeShapeType="1" noTextEdit="1"/>
          </p:cNvSpPr>
          <p:nvPr/>
        </p:nvSpPr>
        <p:spPr bwMode="auto">
          <a:xfrm rot="16199998">
            <a:off x="10840106" y="3744553"/>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2" name="Freeform 37"/>
          <p:cNvSpPr>
            <a:spLocks noGrp="1" noRot="1" noChangeAspect="1" noMove="1" noResize="1" noEditPoints="1" noAdjustHandles="1" noChangeArrowheads="1" noChangeShapeType="1" noTextEdit="1"/>
          </p:cNvSpPr>
          <p:nvPr/>
        </p:nvSpPr>
        <p:spPr bwMode="auto">
          <a:xfrm rot="16199998">
            <a:off x="11150046" y="3707138"/>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3" name="Freeform 48"/>
          <p:cNvSpPr>
            <a:spLocks noGrp="1" noRot="1" noChangeAspect="1" noMove="1" noResize="1" noEditPoints="1" noAdjustHandles="1" noChangeArrowheads="1" noChangeShapeType="1" noTextEdit="1"/>
          </p:cNvSpPr>
          <p:nvPr/>
        </p:nvSpPr>
        <p:spPr bwMode="auto">
          <a:xfrm rot="5400000">
            <a:off x="11388652"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4" name="Freeform 40"/>
          <p:cNvSpPr>
            <a:spLocks noGrp="1" noRot="1" noChangeAspect="1" noMove="1" noResize="1" noEditPoints="1" noAdjustHandles="1" noChangeArrowheads="1" noChangeShapeType="1" noTextEdit="1"/>
          </p:cNvSpPr>
          <p:nvPr/>
        </p:nvSpPr>
        <p:spPr bwMode="auto">
          <a:xfrm rot="16199998">
            <a:off x="11745958" y="3507142"/>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5" name="Freeform 47"/>
          <p:cNvSpPr>
            <a:spLocks noGrp="1" noRot="1" noChangeAspect="1" noMove="1" noResize="1" noEditPoints="1" noAdjustHandles="1" noChangeArrowheads="1" noChangeShapeType="1" noTextEdit="1"/>
          </p:cNvSpPr>
          <p:nvPr/>
        </p:nvSpPr>
        <p:spPr bwMode="auto">
          <a:xfrm rot="5400000">
            <a:off x="11393395" y="3849727"/>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6" name="Freeform 12"/>
          <p:cNvSpPr>
            <a:spLocks noGrp="1" noRot="1" noChangeAspect="1" noMove="1" noResize="1" noEditPoints="1" noAdjustHandles="1" noChangeArrowheads="1" noChangeShapeType="1" noTextEdit="1"/>
          </p:cNvSpPr>
          <p:nvPr/>
        </p:nvSpPr>
        <p:spPr bwMode="auto">
          <a:xfrm rot="5400000">
            <a:off x="11674069" y="3739001"/>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7" name="Freeform 5"/>
          <p:cNvSpPr>
            <a:spLocks noGrp="1" noRot="1" noChangeAspect="1" noMove="1" noResize="1" noEditPoints="1" noAdjustHandles="1" noChangeArrowheads="1" noChangeShapeType="1" noTextEdit="1"/>
          </p:cNvSpPr>
          <p:nvPr/>
        </p:nvSpPr>
        <p:spPr bwMode="auto">
          <a:xfrm rot="16199998">
            <a:off x="10882697" y="4063804"/>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8" name="Freeform 46"/>
          <p:cNvSpPr>
            <a:spLocks noGrp="1" noRot="1" noChangeAspect="1" noMove="1" noResize="1" noEditPoints="1" noAdjustHandles="1" noChangeArrowheads="1" noChangeShapeType="1" noTextEdit="1"/>
          </p:cNvSpPr>
          <p:nvPr/>
        </p:nvSpPr>
        <p:spPr bwMode="auto">
          <a:xfrm rot="16199998">
            <a:off x="11136742" y="397658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9" name="Freeform 16"/>
          <p:cNvSpPr>
            <a:spLocks noGrp="1" noRot="1" noChangeAspect="1" noMove="1" noResize="1" noEditPoints="1" noAdjustHandles="1" noChangeArrowheads="1" noChangeShapeType="1" noTextEdit="1"/>
          </p:cNvSpPr>
          <p:nvPr/>
        </p:nvSpPr>
        <p:spPr bwMode="auto">
          <a:xfrm rot="5400000">
            <a:off x="11671018"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0" name="Freeform 44"/>
          <p:cNvSpPr>
            <a:spLocks noGrp="1" noRot="1" noChangeAspect="1" noMove="1" noResize="1" noEditPoints="1" noAdjustHandles="1" noChangeArrowheads="1" noChangeShapeType="1" noTextEdit="1"/>
          </p:cNvSpPr>
          <p:nvPr/>
        </p:nvSpPr>
        <p:spPr bwMode="auto">
          <a:xfrm rot="5400000">
            <a:off x="11408342"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1" name="Freeform 7"/>
          <p:cNvSpPr>
            <a:spLocks noGrp="1" noRot="1" noChangeAspect="1" noMove="1" noResize="1" noEditPoints="1" noAdjustHandles="1" noChangeArrowheads="1" noChangeShapeType="1" noTextEdit="1"/>
          </p:cNvSpPr>
          <p:nvPr/>
        </p:nvSpPr>
        <p:spPr bwMode="auto">
          <a:xfrm rot="16199998">
            <a:off x="10873474" y="4257466"/>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2" name="Freeform 11"/>
          <p:cNvSpPr>
            <a:spLocks noGrp="1" noRot="1" noChangeAspect="1" noMove="1" noResize="1" noEditPoints="1" noAdjustHandles="1" noChangeArrowheads="1" noChangeShapeType="1" noTextEdit="1"/>
          </p:cNvSpPr>
          <p:nvPr/>
        </p:nvSpPr>
        <p:spPr bwMode="auto">
          <a:xfrm rot="5400000">
            <a:off x="11680402"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3" name="Freeform 56"/>
          <p:cNvSpPr>
            <a:spLocks noGrp="1" noRot="1" noChangeAspect="1" noMove="1" noResize="1" noEditPoints="1" noAdjustHandles="1" noChangeArrowheads="1" noChangeShapeType="1" noTextEdit="1"/>
          </p:cNvSpPr>
          <p:nvPr/>
        </p:nvSpPr>
        <p:spPr bwMode="auto">
          <a:xfrm rot="16199998">
            <a:off x="11162482" y="43474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4" name="Freeform 33"/>
          <p:cNvSpPr>
            <a:spLocks noGrp="1" noRot="1" noChangeAspect="1" noMove="1" noResize="1" noEditPoints="1" noAdjustHandles="1" noChangeArrowheads="1" noChangeShapeType="1" noTextEdit="1"/>
          </p:cNvSpPr>
          <p:nvPr/>
        </p:nvSpPr>
        <p:spPr bwMode="auto">
          <a:xfrm rot="5400000">
            <a:off x="11444665"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5" name="Freeform 20"/>
          <p:cNvSpPr>
            <a:spLocks noGrp="1" noRot="1" noChangeAspect="1" noMove="1" noResize="1" noEditPoints="1" noAdjustHandles="1" noChangeArrowheads="1" noChangeShapeType="1" noTextEdit="1"/>
          </p:cNvSpPr>
          <p:nvPr/>
        </p:nvSpPr>
        <p:spPr bwMode="auto">
          <a:xfrm rot="16199998">
            <a:off x="10839720" y="4538206"/>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6" name="Freeform 9"/>
          <p:cNvSpPr>
            <a:spLocks noGrp="1" noRot="1" noChangeAspect="1" noMove="1" noResize="1" noEditPoints="1" noAdjustHandles="1" noChangeArrowheads="1" noChangeShapeType="1" noTextEdit="1"/>
          </p:cNvSpPr>
          <p:nvPr/>
        </p:nvSpPr>
        <p:spPr bwMode="auto">
          <a:xfrm rot="5400000">
            <a:off x="11720040"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7" name="Freeform 61"/>
          <p:cNvSpPr>
            <a:spLocks noGrp="1" noRot="1" noChangeAspect="1" noMove="1" noResize="1" noEditPoints="1" noAdjustHandles="1" noChangeArrowheads="1" noChangeShapeType="1" noTextEdit="1"/>
          </p:cNvSpPr>
          <p:nvPr/>
        </p:nvSpPr>
        <p:spPr bwMode="auto">
          <a:xfrm rot="16199998">
            <a:off x="11163335" y="4598945"/>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8" name="Freeform 35"/>
          <p:cNvSpPr>
            <a:spLocks noGrp="1" noRot="1" noChangeAspect="1" noMove="1" noResize="1" noEditPoints="1" noAdjustHandles="1" noChangeArrowheads="1" noChangeShapeType="1" noTextEdit="1"/>
          </p:cNvSpPr>
          <p:nvPr/>
        </p:nvSpPr>
        <p:spPr bwMode="auto">
          <a:xfrm rot="5400000">
            <a:off x="11444247"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9" name="Freeform 19"/>
          <p:cNvSpPr>
            <a:spLocks noGrp="1" noRot="1" noChangeAspect="1" noMove="1" noResize="1" noEditPoints="1" noAdjustHandles="1" noChangeArrowheads="1" noChangeShapeType="1" noTextEdit="1"/>
          </p:cNvSpPr>
          <p:nvPr/>
        </p:nvSpPr>
        <p:spPr bwMode="auto">
          <a:xfrm rot="16199998">
            <a:off x="10850179" y="4797912"/>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0" name="Freeform 8"/>
          <p:cNvSpPr>
            <a:spLocks noGrp="1" noRot="1" noChangeAspect="1" noMove="1" noResize="1" noEditPoints="1" noAdjustHandles="1" noChangeArrowheads="1" noChangeShapeType="1" noTextEdit="1"/>
          </p:cNvSpPr>
          <p:nvPr/>
        </p:nvSpPr>
        <p:spPr bwMode="auto">
          <a:xfrm rot="5400000">
            <a:off x="11711903"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1" name="Freeform 38"/>
          <p:cNvSpPr>
            <a:spLocks noGrp="1" noRot="1" noChangeAspect="1" noMove="1" noResize="1" noEditPoints="1" noAdjustHandles="1" noChangeArrowheads="1" noChangeShapeType="1" noTextEdit="1"/>
          </p:cNvSpPr>
          <p:nvPr/>
        </p:nvSpPr>
        <p:spPr bwMode="auto">
          <a:xfrm rot="5400000">
            <a:off x="11416591" y="488938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2" name="Freeform 27"/>
          <p:cNvSpPr>
            <a:spLocks noGrp="1" noRot="1" noChangeAspect="1" noMove="1" noResize="1" noEditPoints="1" noAdjustHandles="1" noChangeArrowheads="1" noChangeShapeType="1" noTextEdit="1"/>
          </p:cNvSpPr>
          <p:nvPr/>
        </p:nvSpPr>
        <p:spPr bwMode="auto">
          <a:xfrm rot="16199998">
            <a:off x="10844221" y="5016682"/>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3" name="Freeform 60"/>
          <p:cNvSpPr>
            <a:spLocks noGrp="1" noRot="1" noChangeAspect="1" noMove="1" noResize="1" noEditPoints="1" noAdjustHandles="1" noChangeArrowheads="1" noChangeShapeType="1" noTextEdit="1"/>
          </p:cNvSpPr>
          <p:nvPr/>
        </p:nvSpPr>
        <p:spPr bwMode="auto">
          <a:xfrm rot="16199998">
            <a:off x="11135835" y="4916660"/>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4" name="Freeform 57"/>
          <p:cNvSpPr>
            <a:spLocks noGrp="1" noRot="1" noChangeAspect="1" noMove="1" noResize="1" noEditPoints="1" noAdjustHandles="1" noChangeArrowheads="1" noChangeShapeType="1" noTextEdit="1"/>
          </p:cNvSpPr>
          <p:nvPr/>
        </p:nvSpPr>
        <p:spPr bwMode="auto">
          <a:xfrm rot="16199998">
            <a:off x="11100768" y="5121973"/>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5" name="Freeform 39"/>
          <p:cNvSpPr>
            <a:spLocks noGrp="1" noRot="1" noChangeAspect="1" noMove="1" noResize="1" noEditPoints="1" noAdjustHandles="1" noChangeArrowheads="1" noChangeShapeType="1" noTextEdit="1"/>
          </p:cNvSpPr>
          <p:nvPr/>
        </p:nvSpPr>
        <p:spPr bwMode="auto">
          <a:xfrm rot="5400000">
            <a:off x="11398116" y="5093697"/>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6" name="Freeform 6"/>
          <p:cNvSpPr>
            <a:spLocks noGrp="1" noRot="1" noChangeAspect="1" noMove="1" noResize="1" noEditPoints="1" noAdjustHandles="1" noChangeArrowheads="1" noChangeShapeType="1" noTextEdit="1"/>
          </p:cNvSpPr>
          <p:nvPr/>
        </p:nvSpPr>
        <p:spPr bwMode="auto">
          <a:xfrm rot="5400000">
            <a:off x="11702254"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7" name="Freeform 28"/>
          <p:cNvSpPr>
            <a:spLocks noGrp="1" noRot="1" noChangeAspect="1" noMove="1" noResize="1" noEditPoints="1" noAdjustHandles="1" noChangeArrowheads="1" noChangeShapeType="1" noTextEdit="1"/>
          </p:cNvSpPr>
          <p:nvPr/>
        </p:nvSpPr>
        <p:spPr bwMode="auto">
          <a:xfrm rot="16199998">
            <a:off x="10850367" y="5284408"/>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8" name="Freeform 55"/>
          <p:cNvSpPr>
            <a:spLocks noGrp="1" noRot="1" noChangeAspect="1" noMove="1" noResize="1" noEditPoints="1" noAdjustHandles="1" noChangeArrowheads="1" noChangeShapeType="1" noTextEdit="1"/>
          </p:cNvSpPr>
          <p:nvPr/>
        </p:nvSpPr>
        <p:spPr bwMode="auto">
          <a:xfrm rot="16199998">
            <a:off x="11096665" y="5356199"/>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9" name="Freeform 34"/>
          <p:cNvSpPr>
            <a:spLocks noGrp="1" noRot="1" noChangeAspect="1" noMove="1" noResize="1" noEditPoints="1" noAdjustHandles="1" noChangeArrowheads="1" noChangeShapeType="1" noTextEdit="1"/>
          </p:cNvSpPr>
          <p:nvPr/>
        </p:nvSpPr>
        <p:spPr bwMode="auto">
          <a:xfrm rot="5400000">
            <a:off x="11448595"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0" name="Freeform 17"/>
          <p:cNvSpPr>
            <a:spLocks noGrp="1" noRot="1" noChangeAspect="1" noMove="1" noResize="1" noEditPoints="1" noAdjustHandles="1" noChangeArrowheads="1" noChangeShapeType="1" noTextEdit="1"/>
          </p:cNvSpPr>
          <p:nvPr/>
        </p:nvSpPr>
        <p:spPr bwMode="auto">
          <a:xfrm rot="5400000">
            <a:off x="11705997" y="5347417"/>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1" name="Freeform 26"/>
          <p:cNvSpPr>
            <a:spLocks noGrp="1" noRot="1" noChangeAspect="1" noMove="1" noResize="1" noEditPoints="1" noAdjustHandles="1" noChangeArrowheads="1" noChangeShapeType="1" noTextEdit="1"/>
          </p:cNvSpPr>
          <p:nvPr/>
        </p:nvSpPr>
        <p:spPr bwMode="auto">
          <a:xfrm rot="16199998">
            <a:off x="10827927" y="5489941"/>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2" name="Freeform 53"/>
          <p:cNvSpPr>
            <a:spLocks noGrp="1" noRot="1" noChangeAspect="1" noMove="1" noResize="1" noEditPoints="1" noAdjustHandles="1" noChangeArrowheads="1" noChangeShapeType="1" noTextEdit="1"/>
          </p:cNvSpPr>
          <p:nvPr/>
        </p:nvSpPr>
        <p:spPr bwMode="auto">
          <a:xfrm rot="16199998">
            <a:off x="11100070" y="5593912"/>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3" name="Freeform 22"/>
          <p:cNvSpPr>
            <a:spLocks noGrp="1" noRot="1" noChangeAspect="1" noMove="1" noResize="1" noEditPoints="1" noAdjustHandles="1" noChangeArrowheads="1" noChangeShapeType="1" noTextEdit="1"/>
          </p:cNvSpPr>
          <p:nvPr/>
        </p:nvSpPr>
        <p:spPr bwMode="auto">
          <a:xfrm rot="16199998">
            <a:off x="10805798" y="5739867"/>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4" name="Freeform 42"/>
          <p:cNvSpPr>
            <a:spLocks noGrp="1" noRot="1" noChangeAspect="1" noMove="1" noResize="1" noEditPoints="1" noAdjustHandles="1" noChangeArrowheads="1" noChangeShapeType="1" noTextEdit="1"/>
          </p:cNvSpPr>
          <p:nvPr/>
        </p:nvSpPr>
        <p:spPr bwMode="auto">
          <a:xfrm rot="5400000">
            <a:off x="11404552"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5" name="Freeform 21"/>
          <p:cNvSpPr>
            <a:spLocks noGrp="1" noRot="1" noChangeAspect="1" noMove="1" noResize="1" noEditPoints="1" noAdjustHandles="1" noChangeArrowheads="1" noChangeShapeType="1" noTextEdit="1"/>
          </p:cNvSpPr>
          <p:nvPr/>
        </p:nvSpPr>
        <p:spPr bwMode="auto">
          <a:xfrm rot="5400000">
            <a:off x="11653988"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6" name="Freeform 30"/>
          <p:cNvSpPr>
            <a:spLocks noGrp="1" noRot="1" noChangeAspect="1" noMove="1" noResize="1" noEditPoints="1" noAdjustHandles="1" noChangeArrowheads="1" noChangeShapeType="1" noTextEdit="1"/>
          </p:cNvSpPr>
          <p:nvPr/>
        </p:nvSpPr>
        <p:spPr bwMode="auto">
          <a:xfrm rot="16199998">
            <a:off x="10892977" y="5804956"/>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7" name="Freeform 23"/>
          <p:cNvSpPr>
            <a:spLocks noGrp="1" noRot="1" noChangeAspect="1" noMove="1" noResize="1" noEditPoints="1" noAdjustHandles="1" noChangeArrowheads="1" noChangeShapeType="1" noTextEdit="1"/>
          </p:cNvSpPr>
          <p:nvPr/>
        </p:nvSpPr>
        <p:spPr bwMode="auto">
          <a:xfrm rot="16199998">
            <a:off x="10850592" y="5970384"/>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8" name="Freeform 43"/>
          <p:cNvSpPr>
            <a:spLocks noGrp="1" noRot="1" noChangeAspect="1" noMove="1" noResize="1" noEditPoints="1" noAdjustHandles="1" noChangeArrowheads="1" noChangeShapeType="1" noTextEdit="1"/>
          </p:cNvSpPr>
          <p:nvPr/>
        </p:nvSpPr>
        <p:spPr bwMode="auto">
          <a:xfrm rot="16199998">
            <a:off x="11112645" y="5876600"/>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9" name="Freeform 45"/>
          <p:cNvSpPr>
            <a:spLocks noGrp="1" noRot="1" noChangeAspect="1" noMove="1" noResize="1" noEditPoints="1" noAdjustHandles="1" noChangeArrowheads="1" noChangeShapeType="1" noTextEdit="1"/>
          </p:cNvSpPr>
          <p:nvPr/>
        </p:nvSpPr>
        <p:spPr bwMode="auto">
          <a:xfrm rot="5400000">
            <a:off x="11386191"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0" name="Freeform 29"/>
          <p:cNvSpPr>
            <a:spLocks noGrp="1" noRot="1" noChangeAspect="1" noMove="1" noResize="1" noEditPoints="1" noAdjustHandles="1" noChangeArrowheads="1" noChangeShapeType="1" noTextEdit="1"/>
          </p:cNvSpPr>
          <p:nvPr/>
        </p:nvSpPr>
        <p:spPr bwMode="auto">
          <a:xfrm rot="5400000">
            <a:off x="11634871"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1" name="Freeform 36"/>
          <p:cNvSpPr>
            <a:spLocks noGrp="1" noRot="1" noChangeAspect="1" noMove="1" noResize="1" noEditPoints="1" noAdjustHandles="1" noChangeArrowheads="1" noChangeShapeType="1" noTextEdit="1"/>
          </p:cNvSpPr>
          <p:nvPr/>
        </p:nvSpPr>
        <p:spPr bwMode="auto">
          <a:xfrm rot="5400000">
            <a:off x="11416384"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2" name="Freeform 15"/>
          <p:cNvSpPr>
            <a:spLocks noGrp="1" noRot="1" noChangeAspect="1" noMove="1" noResize="1" noEditPoints="1" noAdjustHandles="1" noChangeArrowheads="1" noChangeShapeType="1" noTextEdit="1"/>
          </p:cNvSpPr>
          <p:nvPr/>
        </p:nvSpPr>
        <p:spPr bwMode="auto">
          <a:xfrm rot="16199998">
            <a:off x="10878167" y="6224329"/>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3" name="Freeform 54"/>
          <p:cNvSpPr>
            <a:spLocks noGrp="1" noRot="1" noChangeAspect="1" noMove="1" noResize="1" noEditPoints="1" noAdjustHandles="1" noChangeArrowheads="1" noChangeShapeType="1" noTextEdit="1"/>
          </p:cNvSpPr>
          <p:nvPr/>
        </p:nvSpPr>
        <p:spPr bwMode="auto">
          <a:xfrm rot="16199998">
            <a:off x="11107134" y="616947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4" name="Freeform 31"/>
          <p:cNvSpPr>
            <a:spLocks noGrp="1" noRot="1" noChangeAspect="1" noMove="1" noResize="1" noEditPoints="1" noAdjustHandles="1" noChangeArrowheads="1" noChangeShapeType="1" noTextEdit="1"/>
          </p:cNvSpPr>
          <p:nvPr/>
        </p:nvSpPr>
        <p:spPr bwMode="auto">
          <a:xfrm rot="5400000">
            <a:off x="11666567" y="6183127"/>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5" name="Freeform 52"/>
          <p:cNvSpPr>
            <a:spLocks noGrp="1" noRot="1" noChangeAspect="1" noMove="1" noResize="1" noEditPoints="1" noAdjustHandles="1" noChangeArrowheads="1" noChangeShapeType="1" noTextEdit="1"/>
          </p:cNvSpPr>
          <p:nvPr/>
        </p:nvSpPr>
        <p:spPr bwMode="auto">
          <a:xfrm rot="16199998">
            <a:off x="11100012" y="6356763"/>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6" name="Freeform 41"/>
          <p:cNvSpPr>
            <a:spLocks noGrp="1" noRot="1" noChangeAspect="1" noMove="1" noResize="1" noEditPoints="1" noAdjustHandles="1" noChangeArrowheads="1" noChangeShapeType="1" noTextEdit="1"/>
          </p:cNvSpPr>
          <p:nvPr/>
        </p:nvSpPr>
        <p:spPr bwMode="auto">
          <a:xfrm rot="5400000">
            <a:off x="11416384"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7" name="Freeform 18"/>
          <p:cNvSpPr>
            <a:spLocks noGrp="1" noRot="1" noChangeAspect="1" noMove="1" noResize="1" noEditPoints="1" noAdjustHandles="1" noChangeArrowheads="1" noChangeShapeType="1" noTextEdit="1"/>
          </p:cNvSpPr>
          <p:nvPr/>
        </p:nvSpPr>
        <p:spPr bwMode="auto">
          <a:xfrm rot="16199998">
            <a:off x="10846606" y="6507822"/>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8" name="Freeform 59"/>
          <p:cNvSpPr>
            <a:spLocks noGrp="1" noRot="1" noChangeAspect="1" noMove="1" noResize="1" noEditPoints="1" noAdjustHandles="1" noChangeArrowheads="1" noChangeShapeType="1" noTextEdit="1"/>
          </p:cNvSpPr>
          <p:nvPr/>
        </p:nvSpPr>
        <p:spPr bwMode="auto">
          <a:xfrm rot="16199998">
            <a:off x="11138156" y="6555124"/>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9" name="Freeform 49"/>
          <p:cNvSpPr>
            <a:spLocks noGrp="1" noRot="1" noChangeAspect="1" noMove="1" noResize="1" noEditPoints="1" noAdjustHandles="1" noChangeArrowheads="1" noChangeShapeType="1" noTextEdit="1"/>
          </p:cNvSpPr>
          <p:nvPr/>
        </p:nvSpPr>
        <p:spPr bwMode="auto">
          <a:xfrm rot="5400000">
            <a:off x="11387266"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0" name="Freeform 25"/>
          <p:cNvSpPr>
            <a:spLocks noGrp="1" noRot="1" noChangeAspect="1" noMove="1" noResize="1" noEditPoints="1" noAdjustHandles="1" noChangeArrowheads="1" noChangeShapeType="1" noTextEdit="1"/>
          </p:cNvSpPr>
          <p:nvPr/>
        </p:nvSpPr>
        <p:spPr bwMode="auto">
          <a:xfrm rot="5400000">
            <a:off x="11634649"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1" name="Freeform 10"/>
          <p:cNvSpPr>
            <a:spLocks noGrp="1" noRot="1" noChangeAspect="1" noMove="1" noResize="1" noEditPoints="1" noAdjustHandles="1" noChangeArrowheads="1" noChangeShapeType="1" noTextEdit="1"/>
          </p:cNvSpPr>
          <p:nvPr/>
        </p:nvSpPr>
        <p:spPr bwMode="auto">
          <a:xfrm rot="16199998">
            <a:off x="10854557" y="6713279"/>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2" name="Freeform 8"/>
          <p:cNvSpPr>
            <a:spLocks noGrp="1" noRot="1" noChangeAspect="1" noMove="1" noResize="1" noEditPoints="1" noAdjustHandles="1" noChangeArrowheads="1" noChangeShapeType="1" noTextEdit="1"/>
          </p:cNvSpPr>
          <p:nvPr/>
        </p:nvSpPr>
        <p:spPr bwMode="auto">
          <a:xfrm rot="16199998">
            <a:off x="11109838" y="676592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3" name="Freeform 8"/>
          <p:cNvSpPr>
            <a:spLocks noGrp="1" noRot="1" noChangeAspect="1" noMove="1" noResize="1" noEditPoints="1" noAdjustHandles="1" noChangeArrowheads="1" noChangeShapeType="1" noTextEdit="1"/>
          </p:cNvSpPr>
          <p:nvPr/>
        </p:nvSpPr>
        <p:spPr bwMode="auto">
          <a:xfrm rot="5400000">
            <a:off x="11418563" y="67473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4" name="Freeform 106"/>
          <p:cNvSpPr>
            <a:spLocks noGrp="1" noRot="1" noChangeAspect="1" noMove="1" noResize="1" noEditPoints="1" noAdjustHandles="1" noChangeArrowheads="1" noChangeShapeType="1" noTextEdit="1"/>
          </p:cNvSpPr>
          <p:nvPr/>
        </p:nvSpPr>
        <p:spPr bwMode="auto">
          <a:xfrm rot="5400000">
            <a:off x="11611738"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78" name="Inhaltsplatzhalter 3"/>
          <p:cNvSpPr txBox="1"/>
          <p:nvPr/>
        </p:nvSpPr>
        <p:spPr bwMode="auto">
          <a:xfrm>
            <a:off x="1808018" y="505434"/>
            <a:ext cx="8784946" cy="507325"/>
          </a:xfrm>
          <a:prstGeom prst="rect">
            <a:avLst/>
          </a:prstGeom>
          <a:solidFill>
            <a:schemeClr val="accent3">
              <a:lumMod val="40000"/>
              <a:lumOff val="60000"/>
            </a:schemeClr>
          </a:solidFill>
          <a:ln>
            <a:solidFill>
              <a:schemeClr val="accent5">
                <a:lumMod val="60000"/>
                <a:lumOff val="40000"/>
              </a:schemeClr>
            </a:solidFill>
          </a:ln>
        </p:spPr>
        <p:txBody>
          <a:bodyPr vert="horz" lIns="91440" tIns="45720" rIns="91440" bIns="45720" rtlCol="0">
            <a:normAutofit fontScale="25000" lnSpcReduction="20000"/>
          </a:bodyPr>
          <a:lstStyle>
            <a:lvl1pPr marL="0" indent="0" algn="ctr" defTabSz="914400">
              <a:lnSpc>
                <a:spcPct val="150000"/>
              </a:lnSpc>
              <a:spcBef>
                <a:spcPts val="1000"/>
              </a:spcBef>
              <a:buClr>
                <a:schemeClr val="bg2">
                  <a:lumMod val="75000"/>
                </a:schemeClr>
              </a:buClr>
              <a:buFont typeface="Arial"/>
              <a:buNone/>
              <a:defRPr sz="1400" cap="all" spc="600">
                <a:solidFill>
                  <a:schemeClr val="tx2"/>
                </a:solidFill>
                <a:latin typeface="+mn-lt"/>
                <a:ea typeface="+mn-ea"/>
                <a:cs typeface="+mn-cs"/>
              </a:defRPr>
            </a:lvl1pPr>
            <a:lvl2pPr marL="457200" indent="0" algn="ctr" defTabSz="914400">
              <a:lnSpc>
                <a:spcPct val="150000"/>
              </a:lnSpc>
              <a:spcBef>
                <a:spcPts val="500"/>
              </a:spcBef>
              <a:buClr>
                <a:schemeClr val="bg2">
                  <a:lumMod val="75000"/>
                </a:schemeClr>
              </a:buClr>
              <a:buFontTx/>
              <a:buNone/>
              <a:defRPr sz="2000">
                <a:solidFill>
                  <a:schemeClr val="tx2"/>
                </a:solidFill>
                <a:latin typeface="+mn-lt"/>
                <a:ea typeface="+mn-ea"/>
                <a:cs typeface="+mn-cs"/>
              </a:defRPr>
            </a:lvl2pPr>
            <a:lvl3pPr marL="914400" indent="0" algn="ctr" defTabSz="914400">
              <a:lnSpc>
                <a:spcPct val="150000"/>
              </a:lnSpc>
              <a:spcBef>
                <a:spcPts val="500"/>
              </a:spcBef>
              <a:buClr>
                <a:schemeClr val="bg2">
                  <a:lumMod val="75000"/>
                </a:schemeClr>
              </a:buClr>
              <a:buFont typeface="Arial"/>
              <a:buNone/>
              <a:defRPr sz="1800" b="1">
                <a:solidFill>
                  <a:schemeClr val="tx2"/>
                </a:solidFill>
                <a:latin typeface="+mn-lt"/>
                <a:ea typeface="+mn-ea"/>
                <a:cs typeface="+mn-cs"/>
              </a:defRPr>
            </a:lvl3pPr>
            <a:lvl4pPr marL="1371600" indent="0" algn="ctr" defTabSz="914400">
              <a:lnSpc>
                <a:spcPct val="150000"/>
              </a:lnSpc>
              <a:spcBef>
                <a:spcPts val="500"/>
              </a:spcBef>
              <a:buClr>
                <a:schemeClr val="bg2">
                  <a:lumMod val="75000"/>
                </a:schemeClr>
              </a:buClr>
              <a:buFontTx/>
              <a:buNone/>
              <a:defRPr sz="1600">
                <a:solidFill>
                  <a:schemeClr val="tx2"/>
                </a:solidFill>
                <a:latin typeface="+mn-lt"/>
                <a:ea typeface="+mn-ea"/>
                <a:cs typeface="+mn-cs"/>
              </a:defRPr>
            </a:lvl4pPr>
            <a:lvl5pPr marL="1828800" indent="0" algn="ctr" defTabSz="914400">
              <a:lnSpc>
                <a:spcPct val="150000"/>
              </a:lnSpc>
              <a:spcBef>
                <a:spcPts val="500"/>
              </a:spcBef>
              <a:buClr>
                <a:schemeClr val="bg2">
                  <a:lumMod val="75000"/>
                </a:schemeClr>
              </a:buClr>
              <a:buFont typeface="Arial"/>
              <a:buNone/>
              <a:defRPr sz="1600">
                <a:solidFill>
                  <a:schemeClr val="tx2"/>
                </a:solidFill>
                <a:latin typeface="+mn-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defRPr/>
            </a:pPr>
            <a:r>
              <a:rPr lang="de-DE" sz="8000" b="1" cap="none" dirty="0">
                <a:solidFill>
                  <a:srgbClr val="E2E8E6">
                    <a:lumMod val="50000"/>
                  </a:srgbClr>
                </a:solidFill>
                <a:latin typeface="Bahnschrift SemiBold" panose="020B0502040204020203" pitchFamily="34" charset="0"/>
              </a:rPr>
              <a:t>Planung</a:t>
            </a:r>
            <a:endParaRPr lang="de-DE" sz="8000" cap="none" dirty="0">
              <a:solidFill>
                <a:srgbClr val="E2E8E6">
                  <a:lumMod val="50000"/>
                </a:srgbClr>
              </a:solidFill>
              <a:latin typeface="Bahnschrift SemiBold" panose="020B0502040204020203" pitchFamily="34" charset="0"/>
            </a:endParaRPr>
          </a:p>
          <a:p>
            <a:pPr>
              <a:defRPr/>
            </a:pPr>
            <a:endParaRPr lang="de-DE" dirty="0"/>
          </a:p>
        </p:txBody>
      </p:sp>
      <p:sp>
        <p:nvSpPr>
          <p:cNvPr id="180" name="Rechteck 179"/>
          <p:cNvSpPr/>
          <p:nvPr/>
        </p:nvSpPr>
        <p:spPr bwMode="auto">
          <a:xfrm>
            <a:off x="1248862" y="1459455"/>
            <a:ext cx="9498799" cy="1188755"/>
          </a:xfrm>
          <a:prstGeom prst="rect">
            <a:avLst/>
          </a:prstGeom>
        </p:spPr>
        <p:txBody>
          <a:bodyPr wrap="square">
            <a:spAutoFit/>
          </a:bodyPr>
          <a:lstStyle/>
          <a:p>
            <a:pPr marL="285750" indent="-285750">
              <a:buFont typeface="Arial"/>
              <a:buChar char="•"/>
              <a:defRPr/>
            </a:pPr>
            <a:endParaRPr lang="de-DE" b="1"/>
          </a:p>
          <a:p>
            <a:pPr marL="742938" lvl="1" indent="-285750">
              <a:buFont typeface="Arial"/>
              <a:buChar char="•"/>
              <a:defRPr/>
            </a:pPr>
            <a:r>
              <a:rPr lang="de-DE">
                <a:latin typeface="Calibri"/>
                <a:cs typeface="Calibri"/>
              </a:rPr>
              <a:t>Anordnen der Märchenszenen an einem Zeitstrahl auf dem Storyboard</a:t>
            </a:r>
            <a:endParaRPr/>
          </a:p>
          <a:p>
            <a:pPr marL="742938" lvl="1" indent="-285750">
              <a:buFont typeface="Arial"/>
              <a:buChar char="•"/>
              <a:defRPr/>
            </a:pPr>
            <a:r>
              <a:rPr lang="de-DE">
                <a:latin typeface="Calibri"/>
                <a:cs typeface="Calibri"/>
              </a:rPr>
              <a:t>Planung der Übergänge mit Erzähler und Musik</a:t>
            </a:r>
            <a:endParaRPr/>
          </a:p>
          <a:p>
            <a:pPr marL="742938" lvl="1" indent="-285750">
              <a:buFont typeface="Arial"/>
              <a:buChar char="•"/>
              <a:defRPr/>
            </a:pPr>
            <a:r>
              <a:rPr lang="de-DE">
                <a:latin typeface="Calibri"/>
                <a:cs typeface="Calibri"/>
              </a:rPr>
              <a:t>Zuordnen von Geräuschen mit Geräuschekarten</a:t>
            </a:r>
          </a:p>
        </p:txBody>
      </p:sp>
      <p:graphicFrame>
        <p:nvGraphicFramePr>
          <p:cNvPr id="182" name="Tabelle 16"/>
          <p:cNvGraphicFramePr>
            <a:graphicFrameLocks noGrp="1"/>
          </p:cNvGraphicFramePr>
          <p:nvPr>
            <p:extLst>
              <p:ext uri="{D42A27DB-BD31-4B8C-83A1-F6EECF244321}">
                <p14:modId xmlns:p14="http://schemas.microsoft.com/office/powerpoint/2010/main" val="593231009"/>
              </p:ext>
            </p:extLst>
          </p:nvPr>
        </p:nvGraphicFramePr>
        <p:xfrm>
          <a:off x="378092" y="505434"/>
          <a:ext cx="1277408" cy="1173054"/>
        </p:xfrm>
        <a:graphic>
          <a:graphicData uri="http://schemas.openxmlformats.org/drawingml/2006/table">
            <a:tbl>
              <a:tblPr firstRow="1" bandRow="1"/>
              <a:tblGrid>
                <a:gridCol w="638704">
                  <a:extLst>
                    <a:ext uri="{9D8B030D-6E8A-4147-A177-3AD203B41FA5}">
                      <a16:colId xmlns:a16="http://schemas.microsoft.com/office/drawing/2014/main" xmlns="" val="20000"/>
                    </a:ext>
                  </a:extLst>
                </a:gridCol>
                <a:gridCol w="638704">
                  <a:extLst>
                    <a:ext uri="{9D8B030D-6E8A-4147-A177-3AD203B41FA5}">
                      <a16:colId xmlns:a16="http://schemas.microsoft.com/office/drawing/2014/main" xmlns="" val="20001"/>
                    </a:ext>
                  </a:extLst>
                </a:gridCol>
              </a:tblGrid>
              <a:tr h="534640">
                <a:tc>
                  <a:txBody>
                    <a:bodyPr/>
                    <a:lstStyle/>
                    <a:p>
                      <a:pPr algn="ctr">
                        <a:defRPr/>
                      </a:pPr>
                      <a:endParaRPr lang="de-DE" sz="600" dirty="0">
                        <a:latin typeface="Calibri" panose="020F0502020204030204" pitchFamily="34" charset="0"/>
                        <a:cs typeface="Calibri" panose="020F0502020204030204" pitchFamily="34" charset="0"/>
                      </a:endParaRPr>
                    </a:p>
                    <a:p>
                      <a:pPr marL="0" marR="0" lvl="0" indent="0" algn="ctr" defTabSz="914400">
                        <a:lnSpc>
                          <a:spcPct val="100000"/>
                        </a:lnSpc>
                        <a:spcBef>
                          <a:spcPts val="0"/>
                        </a:spcBef>
                        <a:spcAft>
                          <a:spcPts val="0"/>
                        </a:spcAft>
                        <a:buClrTx/>
                        <a:buSzTx/>
                        <a:buFontTx/>
                        <a:buNone/>
                        <a:defRPr/>
                      </a:pPr>
                      <a:r>
                        <a:rPr lang="de-DE" sz="600" dirty="0">
                          <a:latin typeface="Calibri" panose="020F0502020204030204" pitchFamily="34" charset="0"/>
                          <a:cs typeface="Calibri" panose="020F0502020204030204" pitchFamily="34" charset="0"/>
                        </a:rPr>
                        <a:t>Geräusche</a:t>
                      </a:r>
                      <a:endParaRPr dirty="0">
                        <a:latin typeface="Calibri" panose="020F0502020204030204" pitchFamily="34" charset="0"/>
                        <a:cs typeface="Calibri" panose="020F0502020204030204" pitchFamily="34" charset="0"/>
                      </a:endParaRPr>
                    </a:p>
                    <a:p>
                      <a:pPr algn="ctr">
                        <a:defRPr/>
                      </a:pPr>
                      <a:endParaRPr lang="de-DE" sz="600" dirty="0">
                        <a:latin typeface="Calibri" panose="020F0502020204030204" pitchFamily="34" charset="0"/>
                        <a:cs typeface="Calibri" panose="020F0502020204030204" pitchFamily="34" charset="0"/>
                      </a:endParaRPr>
                    </a:p>
                  </a:txBody>
                  <a:tcPr marL="121920" marR="121920" marT="60960" marB="60960">
                    <a:solidFill>
                      <a:srgbClr val="FFF591"/>
                    </a:solidFill>
                  </a:tcPr>
                </a:tc>
                <a:tc>
                  <a:txBody>
                    <a:bodyPr/>
                    <a:lstStyle/>
                    <a:p>
                      <a:pPr algn="ctr">
                        <a:defRPr/>
                      </a:pPr>
                      <a:endParaRPr lang="de-DE" sz="600" dirty="0">
                        <a:latin typeface="Calibri" panose="020F0502020204030204" pitchFamily="34" charset="0"/>
                        <a:cs typeface="Calibri" panose="020F0502020204030204" pitchFamily="34" charset="0"/>
                      </a:endParaRPr>
                    </a:p>
                    <a:p>
                      <a:pPr algn="ctr">
                        <a:defRPr/>
                      </a:pPr>
                      <a:r>
                        <a:rPr lang="de-DE" sz="600" dirty="0">
                          <a:latin typeface="Calibri" panose="020F0502020204030204" pitchFamily="34" charset="0"/>
                          <a:cs typeface="Calibri" panose="020F0502020204030204" pitchFamily="34" charset="0"/>
                        </a:rPr>
                        <a:t>Planung</a:t>
                      </a:r>
                      <a:endParaRPr dirty="0">
                        <a:latin typeface="Calibri" panose="020F0502020204030204" pitchFamily="34" charset="0"/>
                        <a:cs typeface="Calibri" panose="020F0502020204030204" pitchFamily="34" charset="0"/>
                      </a:endParaRPr>
                    </a:p>
                  </a:txBody>
                  <a:tcPr marL="121920" marR="121920" marT="60960" marB="60960">
                    <a:solidFill>
                      <a:schemeClr val="tx2">
                        <a:lumMod val="20000"/>
                        <a:lumOff val="80000"/>
                      </a:schemeClr>
                    </a:solidFill>
                  </a:tcPr>
                </a:tc>
                <a:extLst>
                  <a:ext uri="{0D108BD9-81ED-4DB2-BD59-A6C34878D82A}">
                    <a16:rowId xmlns:a16="http://schemas.microsoft.com/office/drawing/2014/main" xmlns="" val="10000"/>
                  </a:ext>
                </a:extLst>
              </a:tr>
              <a:tr h="638414">
                <a:tc>
                  <a:txBody>
                    <a:bodyPr/>
                    <a:lstStyle/>
                    <a:p>
                      <a:pPr marL="0" marR="0" lvl="0" indent="0" algn="ctr" defTabSz="914400">
                        <a:lnSpc>
                          <a:spcPct val="100000"/>
                        </a:lnSpc>
                        <a:spcBef>
                          <a:spcPts val="0"/>
                        </a:spcBef>
                        <a:spcAft>
                          <a:spcPts val="0"/>
                        </a:spcAft>
                        <a:buClrTx/>
                        <a:buSzTx/>
                        <a:buFontTx/>
                        <a:buNone/>
                        <a:defRPr/>
                      </a:pPr>
                      <a:endParaRPr lang="de-DE" sz="1200">
                        <a:latin typeface="Calibri" panose="020F0502020204030204" pitchFamily="34" charset="0"/>
                        <a:cs typeface="Calibri" panose="020F0502020204030204" pitchFamily="34" charset="0"/>
                      </a:endParaRPr>
                    </a:p>
                    <a:p>
                      <a:pPr marL="0" marR="0" lvl="0" indent="0" algn="ctr" defTabSz="914400">
                        <a:lnSpc>
                          <a:spcPct val="100000"/>
                        </a:lnSpc>
                        <a:spcBef>
                          <a:spcPts val="0"/>
                        </a:spcBef>
                        <a:spcAft>
                          <a:spcPts val="0"/>
                        </a:spcAft>
                        <a:buClrTx/>
                        <a:buSzTx/>
                        <a:buFontTx/>
                        <a:buNone/>
                        <a:defRPr/>
                      </a:pPr>
                      <a:r>
                        <a:rPr lang="de-DE" sz="600">
                          <a:latin typeface="Calibri" panose="020F0502020204030204" pitchFamily="34" charset="0"/>
                          <a:cs typeface="Calibri" panose="020F0502020204030204" pitchFamily="34" charset="0"/>
                        </a:rPr>
                        <a:t>Stimme</a:t>
                      </a:r>
                      <a:endParaRPr>
                        <a:latin typeface="Calibri" panose="020F0502020204030204" pitchFamily="34" charset="0"/>
                        <a:cs typeface="Calibri" panose="020F0502020204030204" pitchFamily="34" charset="0"/>
                      </a:endParaRPr>
                    </a:p>
                    <a:p>
                      <a:pPr algn="ctr">
                        <a:defRPr/>
                      </a:pPr>
                      <a:endParaRPr lang="de-DE" sz="200">
                        <a:latin typeface="Calibri" panose="020F0502020204030204" pitchFamily="34" charset="0"/>
                        <a:cs typeface="Calibri" panose="020F0502020204030204" pitchFamily="34" charset="0"/>
                      </a:endParaRPr>
                    </a:p>
                  </a:txBody>
                  <a:tcPr marL="121920" marR="121920" marT="60960" marB="60960">
                    <a:solidFill>
                      <a:srgbClr val="C2D988"/>
                    </a:solidFill>
                  </a:tcPr>
                </a:tc>
                <a:tc>
                  <a:txBody>
                    <a:bodyPr/>
                    <a:lstStyle/>
                    <a:p>
                      <a:pPr algn="ctr">
                        <a:defRPr/>
                      </a:pPr>
                      <a:endParaRPr lang="de-DE" sz="600" dirty="0">
                        <a:latin typeface="Calibri" panose="020F0502020204030204" pitchFamily="34" charset="0"/>
                        <a:cs typeface="Calibri" panose="020F0502020204030204" pitchFamily="34" charset="0"/>
                      </a:endParaRPr>
                    </a:p>
                    <a:p>
                      <a:pPr algn="ctr">
                        <a:defRPr/>
                      </a:pPr>
                      <a:endParaRPr lang="de-DE" sz="600" dirty="0">
                        <a:latin typeface="Calibri" panose="020F0502020204030204" pitchFamily="34" charset="0"/>
                        <a:cs typeface="Calibri" panose="020F0502020204030204" pitchFamily="34" charset="0"/>
                      </a:endParaRPr>
                    </a:p>
                    <a:p>
                      <a:pPr algn="ctr">
                        <a:defRPr/>
                      </a:pPr>
                      <a:r>
                        <a:rPr lang="de-DE" sz="600" dirty="0">
                          <a:latin typeface="Calibri" panose="020F0502020204030204" pitchFamily="34" charset="0"/>
                          <a:cs typeface="Calibri" panose="020F0502020204030204" pitchFamily="34" charset="0"/>
                        </a:rPr>
                        <a:t>Aufnahme</a:t>
                      </a:r>
                      <a:endParaRPr dirty="0">
                        <a:latin typeface="Calibri" panose="020F0502020204030204" pitchFamily="34" charset="0"/>
                        <a:cs typeface="Calibri" panose="020F0502020204030204" pitchFamily="34" charset="0"/>
                      </a:endParaRPr>
                    </a:p>
                  </a:txBody>
                  <a:tcPr marL="121920" marR="121920" marT="60960" marB="60960">
                    <a:solidFill>
                      <a:schemeClr val="accent2">
                        <a:lumMod val="60000"/>
                        <a:lumOff val="40000"/>
                      </a:schemeClr>
                    </a:solidFill>
                  </a:tcPr>
                </a:tc>
                <a:extLst>
                  <a:ext uri="{0D108BD9-81ED-4DB2-BD59-A6C34878D82A}">
                    <a16:rowId xmlns:a16="http://schemas.microsoft.com/office/drawing/2014/main" xmlns="" val="10001"/>
                  </a:ext>
                </a:extLst>
              </a:tr>
            </a:tbl>
          </a:graphicData>
        </a:graphic>
      </p:graphicFrame>
      <p:sp>
        <p:nvSpPr>
          <p:cNvPr id="2" name="Textfeld 1"/>
          <p:cNvSpPr txBox="1"/>
          <p:nvPr/>
        </p:nvSpPr>
        <p:spPr bwMode="auto">
          <a:xfrm>
            <a:off x="2720220" y="1201674"/>
            <a:ext cx="7247990" cy="457235"/>
          </a:xfrm>
          <a:prstGeom prst="rect">
            <a:avLst/>
          </a:prstGeom>
          <a:noFill/>
        </p:spPr>
        <p:txBody>
          <a:bodyPr wrap="square" rtlCol="0">
            <a:spAutoFit/>
          </a:bodyPr>
          <a:lstStyle/>
          <a:p>
            <a:pPr algn="ctr">
              <a:defRPr/>
            </a:pPr>
            <a:r>
              <a:rPr lang="de-DE" sz="2400" dirty="0">
                <a:solidFill>
                  <a:srgbClr val="E2E8E6">
                    <a:lumMod val="50000"/>
                  </a:srgbClr>
                </a:solidFill>
                <a:latin typeface="Bahnschrift SemiBold" panose="020B0502040204020203" pitchFamily="34" charset="0"/>
                <a:cs typeface="Calibri"/>
              </a:rPr>
              <a:t>Ein Storyboard erstellen </a:t>
            </a:r>
            <a:endParaRPr dirty="0">
              <a:latin typeface="Bahnschrift SemiBold" panose="020B0502040204020203" pitchFamily="34" charset="0"/>
            </a:endParaRPr>
          </a:p>
        </p:txBody>
      </p:sp>
      <p:pic>
        <p:nvPicPr>
          <p:cNvPr id="3" name="Grafik 2"/>
          <p:cNvPicPr>
            <a:picLocks noChangeAspect="1"/>
          </p:cNvPicPr>
          <p:nvPr/>
        </p:nvPicPr>
        <p:blipFill>
          <a:blip r:embed="rId2"/>
          <a:stretch/>
        </p:blipFill>
        <p:spPr bwMode="auto">
          <a:xfrm>
            <a:off x="2361587" y="3218351"/>
            <a:ext cx="8038140" cy="2886881"/>
          </a:xfrm>
          <a:prstGeom prst="rect">
            <a:avLst/>
          </a:prstGeom>
        </p:spPr>
      </p:pic>
      <p:pic>
        <p:nvPicPr>
          <p:cNvPr id="4" name="Freihand 3"/>
          <p:cNvPicPr/>
          <p:nvPr/>
        </p:nvPicPr>
        <p:blipFill>
          <a:blip r:embed="rId3"/>
          <a:stretch/>
        </p:blipFill>
        <p:spPr bwMode="auto">
          <a:xfrm>
            <a:off x="15901" y="2335630"/>
            <a:ext cx="2739960" cy="2482560"/>
          </a:xfrm>
          <a:prstGeom prst="rect">
            <a:avLst/>
          </a:prstGeom>
        </p:spPr>
      </p:pic>
      <p:sp>
        <p:nvSpPr>
          <p:cNvPr id="5" name="Pfeil nach rechts 4"/>
          <p:cNvSpPr/>
          <p:nvPr/>
        </p:nvSpPr>
        <p:spPr>
          <a:xfrm>
            <a:off x="9792670" y="6243707"/>
            <a:ext cx="1375399" cy="582760"/>
          </a:xfrm>
          <a:prstGeom prst="rightArrow">
            <a:avLst/>
          </a:prstGeom>
          <a:ln w="1905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83" name="Textfeld 182">
            <a:hlinkClick r:id="rId4" action="ppaction://hlinksldjump"/>
          </p:cNvPr>
          <p:cNvSpPr txBox="1"/>
          <p:nvPr/>
        </p:nvSpPr>
        <p:spPr bwMode="auto">
          <a:xfrm>
            <a:off x="9792670" y="6367419"/>
            <a:ext cx="1300420" cy="338554"/>
          </a:xfrm>
          <a:prstGeom prst="rect">
            <a:avLst/>
          </a:prstGeom>
          <a:noFill/>
        </p:spPr>
        <p:txBody>
          <a:bodyPr wrap="square" rtlCol="0">
            <a:spAutoFit/>
          </a:bodyPr>
          <a:lstStyle/>
          <a:p>
            <a:r>
              <a:rPr lang="de-DE" sz="1600" dirty="0">
                <a:solidFill>
                  <a:schemeClr val="bg2">
                    <a:lumMod val="50000"/>
                  </a:schemeClr>
                </a:solidFill>
                <a:latin typeface="Bahnschrift SemiBold" panose="020B0502040204020203" pitchFamily="34" charset="0"/>
              </a:rPr>
              <a:t>Übersicht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23" name="Group 222"/>
          <p:cNvGrpSpPr>
            <a:grpSpLocks noGrp="1" noUngrp="1" noRot="1" noChangeAspect="1" noMove="1" noResize="1"/>
          </p:cNvGrpSpPr>
          <p:nvPr/>
        </p:nvGrpSpPr>
        <p:grpSpPr bwMode="auto">
          <a:xfrm>
            <a:off x="11096450" y="13393"/>
            <a:ext cx="494218" cy="6814823"/>
            <a:chOff x="11096450" y="13393"/>
            <a:chExt cx="494218" cy="6814823"/>
          </a:xfrm>
          <a:solidFill>
            <a:schemeClr val="bg2">
              <a:lumMod val="90000"/>
            </a:schemeClr>
          </a:solidFill>
        </p:grpSpPr>
        <p:sp>
          <p:nvSpPr>
            <p:cNvPr id="1028" name="Freeform 8"/>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29" name="Freeform 10"/>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0" name="Freeform 15"/>
            <p:cNvSpPr/>
            <p:nvPr/>
          </p:nvSpPr>
          <p:spPr bwMode="auto">
            <a:xfrm rot="5400000">
              <a:off x="11478964" y="592010"/>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1" name="Freeform 18"/>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2" name="Freeform 19"/>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3" name="Freeform 20"/>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4" name="Freeform 22"/>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5" name="Freeform 23"/>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6" name="Freeform 26"/>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7" name="Freeform 27"/>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8" name="Freeform 28"/>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9" name="Freeform 30"/>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0" name="Freeform 43"/>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1" name="Freeform 51"/>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2" name="Freeform 52"/>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3" name="Freeform 53"/>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4" name="Freeform 54"/>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5" name="Freeform 55"/>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6" name="Freeform 56"/>
            <p:cNvSpPr/>
            <p:nvPr/>
          </p:nvSpPr>
          <p:spPr bwMode="auto">
            <a:xfrm rot="5400000">
              <a:off x="11101585" y="23353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7" name="Freeform 57"/>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8" name="Freeform 59"/>
            <p:cNvSpPr/>
            <p:nvPr/>
          </p:nvSpPr>
          <p:spPr bwMode="auto">
            <a:xfrm rot="5400000">
              <a:off x="11120625" y="25550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9" name="Freeform 60"/>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0" name="Freeform 61"/>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1" name="Freeform 5"/>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2" name="Freeform 6"/>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3" name="Freeform 7"/>
            <p:cNvSpPr/>
            <p:nvPr/>
          </p:nvSpPr>
          <p:spPr bwMode="auto">
            <a:xfrm rot="5400000">
              <a:off x="11371126"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4" name="Freeform 8"/>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5" name="Freeform 9"/>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6" name="Freeform 11"/>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7" name="Freeform 12"/>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8" name="Freeform 13"/>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9" name="Freeform 14"/>
            <p:cNvSpPr/>
            <p:nvPr/>
          </p:nvSpPr>
          <p:spPr bwMode="auto">
            <a:xfrm rot="5400000">
              <a:off x="11376729" y="3335596"/>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0" name="Freeform 16"/>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1" name="Freeform 17"/>
            <p:cNvSpPr/>
            <p:nvPr/>
          </p:nvSpPr>
          <p:spPr bwMode="auto">
            <a:xfrm rot="5400000">
              <a:off x="11395443" y="5347417"/>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2" name="Freeform 21"/>
            <p:cNvSpPr/>
            <p:nvPr/>
          </p:nvSpPr>
          <p:spPr bwMode="auto">
            <a:xfrm rot="5400000">
              <a:off x="11343433"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3" name="Freeform 25"/>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4" name="Freeform 29"/>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5" name="Freeform 31"/>
            <p:cNvSpPr/>
            <p:nvPr/>
          </p:nvSpPr>
          <p:spPr bwMode="auto">
            <a:xfrm rot="5400000">
              <a:off x="11356013" y="6183127"/>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6" name="Freeform 32"/>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7" name="Freeform 33"/>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8" name="Freeform 34"/>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9" name="Freeform 35"/>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0" name="Freeform 36"/>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1" name="Freeform 37"/>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2" name="Freeform 38"/>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3" name="Freeform 39"/>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4" name="Freeform 40"/>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5" name="Freeform 41"/>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6" name="Freeform 42"/>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7" name="Freeform 44"/>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8" name="Freeform 45"/>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9" name="Freeform 46"/>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0" name="Freeform 47"/>
            <p:cNvSpPr/>
            <p:nvPr/>
          </p:nvSpPr>
          <p:spPr bwMode="auto">
            <a:xfrm rot="5400000">
              <a:off x="11082841" y="3849727"/>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1" name="Freeform 48"/>
            <p:cNvSpPr/>
            <p:nvPr/>
          </p:nvSpPr>
          <p:spPr bwMode="auto">
            <a:xfrm rot="5400000">
              <a:off x="11078097"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2" name="Freeform 49"/>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3" name="Freeform 8"/>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4" name="Freeform 106"/>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grpSp>
      <p:sp useBgFill="1">
        <p:nvSpPr>
          <p:cNvPr id="1085" name="Rectangle 281"/>
          <p:cNvSpPr>
            <a:spLocks noGrp="1" noRot="1" noChangeAspect="1" noMove="1" noResize="1" noEditPoints="1" noAdjustHandles="1" noChangeArrowheads="1" noChangeShapeType="1" noTextEdit="1"/>
          </p:cNvSpPr>
          <p:nvPr/>
        </p:nvSpPr>
        <p:spPr bwMode="auto">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6" name="Freeform 106"/>
          <p:cNvSpPr>
            <a:spLocks noGrp="1" noRot="1" noChangeAspect="1" noMove="1" noResize="1" noEditPoints="1" noAdjustHandles="1" noChangeArrowheads="1" noChangeShapeType="1" noTextEdit="1"/>
          </p:cNvSpPr>
          <p:nvPr/>
        </p:nvSpPr>
        <p:spPr bwMode="auto">
          <a:xfrm rot="16199998">
            <a:off x="10875247" y="71552"/>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7" name="Freeform 8"/>
          <p:cNvSpPr>
            <a:spLocks noGrp="1" noRot="1" noChangeAspect="1" noMove="1" noResize="1" noEditPoints="1" noAdjustHandles="1" noChangeArrowheads="1" noChangeShapeType="1" noTextEdit="1"/>
          </p:cNvSpPr>
          <p:nvPr/>
        </p:nvSpPr>
        <p:spPr bwMode="auto">
          <a:xfrm rot="16199998">
            <a:off x="11143682" y="8225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0" name="Rectangle 287"/>
          <p:cNvSpPr>
            <a:spLocks noGrp="1" noRot="1" noChangeAspect="1" noMove="1" noResize="1" noEditPoints="1" noAdjustHandles="1" noChangeArrowheads="1" noChangeShapeType="1" noTextEdit="1"/>
          </p:cNvSpPr>
          <p:nvPr/>
        </p:nvSpPr>
        <p:spPr bwMode="auto">
          <a:xfrm>
            <a:off x="11340264" y="0"/>
            <a:ext cx="845984"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1" name="Freeform 8"/>
          <p:cNvSpPr>
            <a:spLocks noGrp="1" noRot="1" noChangeAspect="1" noMove="1" noResize="1" noEditPoints="1" noAdjustHandles="1" noChangeArrowheads="1" noChangeShapeType="1" noTextEdit="1"/>
          </p:cNvSpPr>
          <p:nvPr/>
        </p:nvSpPr>
        <p:spPr bwMode="auto">
          <a:xfrm rot="5400000">
            <a:off x="11452407" y="615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2" name="Freeform 10"/>
          <p:cNvSpPr>
            <a:spLocks noGrp="1" noRot="1" noChangeAspect="1" noMove="1" noResize="1" noEditPoints="1" noAdjustHandles="1" noChangeArrowheads="1" noChangeShapeType="1" noTextEdit="1"/>
          </p:cNvSpPr>
          <p:nvPr/>
        </p:nvSpPr>
        <p:spPr bwMode="auto">
          <a:xfrm rot="5400000">
            <a:off x="11785588"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3" name="Freeform 25"/>
          <p:cNvSpPr>
            <a:spLocks noGrp="1" noRot="1" noChangeAspect="1" noMove="1" noResize="1" noEditPoints="1" noAdjustHandles="1" noChangeArrowheads="1" noChangeShapeType="1" noTextEdit="1"/>
          </p:cNvSpPr>
          <p:nvPr/>
        </p:nvSpPr>
        <p:spPr bwMode="auto">
          <a:xfrm rot="16199998">
            <a:off x="10924052" y="371289"/>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8" name="Freeform 49"/>
          <p:cNvSpPr>
            <a:spLocks noGrp="1" noRot="1" noChangeAspect="1" noMove="1" noResize="1" noEditPoints="1" noAdjustHandles="1" noChangeArrowheads="1" noChangeShapeType="1" noTextEdit="1"/>
          </p:cNvSpPr>
          <p:nvPr/>
        </p:nvSpPr>
        <p:spPr bwMode="auto">
          <a:xfrm rot="16199998">
            <a:off x="11178524" y="299437"/>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9" name="Freeform 59"/>
          <p:cNvSpPr>
            <a:spLocks noGrp="1" noRot="1" noChangeAspect="1" noMove="1" noResize="1" noEditPoints="1" noAdjustHandles="1" noChangeArrowheads="1" noChangeShapeType="1" noTextEdit="1"/>
          </p:cNvSpPr>
          <p:nvPr/>
        </p:nvSpPr>
        <p:spPr bwMode="auto">
          <a:xfrm rot="5400000">
            <a:off x="11431179" y="25550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0" name="Freeform 52"/>
          <p:cNvSpPr>
            <a:spLocks noGrp="1" noRot="1" noChangeAspect="1" noMove="1" noResize="1" noEditPoints="1" noAdjustHandles="1" noChangeArrowheads="1" noChangeShapeType="1" noTextEdit="1"/>
          </p:cNvSpPr>
          <p:nvPr/>
        </p:nvSpPr>
        <p:spPr bwMode="auto">
          <a:xfrm rot="5400000">
            <a:off x="11474639"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1" name="Freeform 18"/>
          <p:cNvSpPr>
            <a:spLocks noGrp="1" noRot="1" noChangeAspect="1" noMove="1" noResize="1" noEditPoints="1" noAdjustHandles="1" noChangeArrowheads="1" noChangeShapeType="1" noTextEdit="1"/>
          </p:cNvSpPr>
          <p:nvPr/>
        </p:nvSpPr>
        <p:spPr bwMode="auto">
          <a:xfrm rot="5400000">
            <a:off x="11792932"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2" name="Freeform 31"/>
          <p:cNvSpPr>
            <a:spLocks noGrp="1" noRot="1" noChangeAspect="1" noMove="1" noResize="1" noEditPoints="1" noAdjustHandles="1" noChangeArrowheads="1" noChangeShapeType="1" noTextEdit="1"/>
          </p:cNvSpPr>
          <p:nvPr/>
        </p:nvSpPr>
        <p:spPr bwMode="auto">
          <a:xfrm rot="16199998">
            <a:off x="10895678" y="633212"/>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3" name="Freeform 41"/>
          <p:cNvSpPr>
            <a:spLocks noGrp="1" noRot="1" noChangeAspect="1" noMove="1" noResize="1" noEditPoints="1" noAdjustHandles="1" noChangeArrowheads="1" noChangeShapeType="1" noTextEdit="1"/>
          </p:cNvSpPr>
          <p:nvPr/>
        </p:nvSpPr>
        <p:spPr bwMode="auto">
          <a:xfrm rot="16199998">
            <a:off x="11132569" y="531916"/>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4" name="Freeform 54"/>
          <p:cNvSpPr>
            <a:spLocks noGrp="1" noRot="1" noChangeAspect="1" noMove="1" noResize="1" noEditPoints="1" noAdjustHandles="1" noChangeArrowheads="1" noChangeShapeType="1" noTextEdit="1"/>
          </p:cNvSpPr>
          <p:nvPr/>
        </p:nvSpPr>
        <p:spPr bwMode="auto">
          <a:xfrm rot="5400000">
            <a:off x="11451567"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5" name="Freeform 15"/>
          <p:cNvSpPr>
            <a:spLocks noGrp="1" noRot="1" noChangeAspect="1" noMove="1" noResize="1" noEditPoints="1" noAdjustHandles="1" noChangeArrowheads="1" noChangeShapeType="1" noTextEdit="1"/>
          </p:cNvSpPr>
          <p:nvPr/>
        </p:nvSpPr>
        <p:spPr bwMode="auto">
          <a:xfrm rot="5400000">
            <a:off x="11789518" y="592010"/>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6" name="Freeform 36"/>
          <p:cNvSpPr>
            <a:spLocks noGrp="1" noRot="1" noChangeAspect="1" noMove="1" noResize="1" noEditPoints="1" noAdjustHandles="1" noChangeArrowheads="1" noChangeShapeType="1" noTextEdit="1"/>
          </p:cNvSpPr>
          <p:nvPr/>
        </p:nvSpPr>
        <p:spPr bwMode="auto">
          <a:xfrm rot="16199998">
            <a:off x="11132569" y="739444"/>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7" name="Freeform 29"/>
          <p:cNvSpPr>
            <a:spLocks noGrp="1" noRot="1" noChangeAspect="1" noMove="1" noResize="1" noEditPoints="1" noAdjustHandles="1" noChangeArrowheads="1" noChangeShapeType="1" noTextEdit="1"/>
          </p:cNvSpPr>
          <p:nvPr/>
        </p:nvSpPr>
        <p:spPr bwMode="auto">
          <a:xfrm rot="16199998">
            <a:off x="10939780" y="870916"/>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8" name="Freeform 45"/>
          <p:cNvSpPr>
            <a:spLocks noGrp="1" noRot="1" noChangeAspect="1" noMove="1" noResize="1" noEditPoints="1" noAdjustHandles="1" noChangeArrowheads="1" noChangeShapeType="1" noTextEdit="1"/>
          </p:cNvSpPr>
          <p:nvPr/>
        </p:nvSpPr>
        <p:spPr bwMode="auto">
          <a:xfrm rot="16199998">
            <a:off x="11162762" y="949465"/>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9" name="Freeform 43"/>
          <p:cNvSpPr>
            <a:spLocks noGrp="1" noRot="1" noChangeAspect="1" noMove="1" noResize="1" noEditPoints="1" noAdjustHandles="1" noChangeArrowheads="1" noChangeShapeType="1" noTextEdit="1"/>
          </p:cNvSpPr>
          <p:nvPr/>
        </p:nvSpPr>
        <p:spPr bwMode="auto">
          <a:xfrm rot="5400000">
            <a:off x="11504665"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0" name="Freeform 23"/>
          <p:cNvSpPr>
            <a:spLocks noGrp="1" noRot="1" noChangeAspect="1" noMove="1" noResize="1" noEditPoints="1" noAdjustHandles="1" noChangeArrowheads="1" noChangeShapeType="1" noTextEdit="1"/>
          </p:cNvSpPr>
          <p:nvPr/>
        </p:nvSpPr>
        <p:spPr bwMode="auto">
          <a:xfrm rot="5400000">
            <a:off x="11750639"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1" name="Freeform 51"/>
          <p:cNvSpPr>
            <a:spLocks noGrp="1" noRot="1" noChangeAspect="1" noMove="1" noResize="1" noEditPoints="1" noAdjustHandles="1" noChangeArrowheads="1" noChangeShapeType="1" noTextEdit="1"/>
          </p:cNvSpPr>
          <p:nvPr/>
        </p:nvSpPr>
        <p:spPr bwMode="auto">
          <a:xfrm rot="5400000">
            <a:off x="11477634"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2" name="Freeform 22"/>
          <p:cNvSpPr>
            <a:spLocks noGrp="1" noRot="1" noChangeAspect="1" noMove="1" noResize="1" noEditPoints="1" noAdjustHandles="1" noChangeArrowheads="1" noChangeShapeType="1" noTextEdit="1"/>
          </p:cNvSpPr>
          <p:nvPr/>
        </p:nvSpPr>
        <p:spPr bwMode="auto">
          <a:xfrm rot="5400000">
            <a:off x="11736952"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3" name="Freeform 30"/>
          <p:cNvSpPr>
            <a:spLocks noGrp="1" noRot="1" noChangeAspect="1" noMove="1" noResize="1" noEditPoints="1" noAdjustHandles="1" noChangeArrowheads="1" noChangeShapeType="1" noTextEdit="1"/>
          </p:cNvSpPr>
          <p:nvPr/>
        </p:nvSpPr>
        <p:spPr bwMode="auto">
          <a:xfrm rot="5400000">
            <a:off x="11790673"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4" name="Freeform 21"/>
          <p:cNvSpPr>
            <a:spLocks noGrp="1" noRot="1" noChangeAspect="1" noMove="1" noResize="1" noEditPoints="1" noAdjustHandles="1" noChangeArrowheads="1" noChangeShapeType="1" noTextEdit="1"/>
          </p:cNvSpPr>
          <p:nvPr/>
        </p:nvSpPr>
        <p:spPr bwMode="auto">
          <a:xfrm rot="16199998">
            <a:off x="10898509" y="1127575"/>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5" name="Freeform 42"/>
          <p:cNvSpPr>
            <a:spLocks noGrp="1" noRot="1" noChangeAspect="1" noMove="1" noResize="1" noEditPoints="1" noAdjustHandles="1" noChangeArrowheads="1" noChangeShapeType="1" noTextEdit="1"/>
          </p:cNvSpPr>
          <p:nvPr/>
        </p:nvSpPr>
        <p:spPr bwMode="auto">
          <a:xfrm rot="16199998">
            <a:off x="11144401" y="1195132"/>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6" name="Freeform 53"/>
          <p:cNvSpPr>
            <a:spLocks noGrp="1" noRot="1" noChangeAspect="1" noMove="1" noResize="1" noEditPoints="1" noAdjustHandles="1" noChangeArrowheads="1" noChangeShapeType="1" noTextEdit="1"/>
          </p:cNvSpPr>
          <p:nvPr/>
        </p:nvSpPr>
        <p:spPr bwMode="auto">
          <a:xfrm rot="5400000">
            <a:off x="11465720"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7" name="Freeform 26"/>
          <p:cNvSpPr>
            <a:spLocks noGrp="1" noRot="1" noChangeAspect="1" noMove="1" noResize="1" noEditPoints="1" noAdjustHandles="1" noChangeArrowheads="1" noChangeShapeType="1" noTextEdit="1"/>
          </p:cNvSpPr>
          <p:nvPr/>
        </p:nvSpPr>
        <p:spPr bwMode="auto">
          <a:xfrm rot="5400000">
            <a:off x="11737863"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8" name="Freeform 17"/>
          <p:cNvSpPr>
            <a:spLocks noGrp="1" noRot="1" noChangeAspect="1" noMove="1" noResize="1" noEditPoints="1" noAdjustHandles="1" noChangeArrowheads="1" noChangeShapeType="1" noTextEdit="1"/>
          </p:cNvSpPr>
          <p:nvPr/>
        </p:nvSpPr>
        <p:spPr bwMode="auto">
          <a:xfrm rot="16199998">
            <a:off x="10892580" y="1472186"/>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9" name="Freeform 34"/>
          <p:cNvSpPr>
            <a:spLocks noGrp="1" noRot="1" noChangeAspect="1" noMove="1" noResize="1" noEditPoints="1" noAdjustHandles="1" noChangeArrowheads="1" noChangeShapeType="1" noTextEdit="1"/>
          </p:cNvSpPr>
          <p:nvPr/>
        </p:nvSpPr>
        <p:spPr bwMode="auto">
          <a:xfrm rot="16199998">
            <a:off x="11110106" y="1420101"/>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0" name="Freeform 55"/>
          <p:cNvSpPr>
            <a:spLocks noGrp="1" noRot="1" noChangeAspect="1" noMove="1" noResize="1" noEditPoints="1" noAdjustHandles="1" noChangeArrowheads="1" noChangeShapeType="1" noTextEdit="1"/>
          </p:cNvSpPr>
          <p:nvPr/>
        </p:nvSpPr>
        <p:spPr bwMode="auto">
          <a:xfrm rot="5400000">
            <a:off x="11465580"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1" name="Freeform 28"/>
          <p:cNvSpPr>
            <a:spLocks noGrp="1" noRot="1" noChangeAspect="1" noMove="1" noResize="1" noEditPoints="1" noAdjustHandles="1" noChangeArrowheads="1" noChangeShapeType="1" noTextEdit="1"/>
          </p:cNvSpPr>
          <p:nvPr/>
        </p:nvSpPr>
        <p:spPr bwMode="auto">
          <a:xfrm rot="5400000">
            <a:off x="11715423"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2" name="Freeform 6"/>
          <p:cNvSpPr>
            <a:spLocks noGrp="1" noRot="1" noChangeAspect="1" noMove="1" noResize="1" noEditPoints="1" noAdjustHandles="1" noChangeArrowheads="1" noChangeShapeType="1" noTextEdit="1"/>
          </p:cNvSpPr>
          <p:nvPr/>
        </p:nvSpPr>
        <p:spPr bwMode="auto">
          <a:xfrm rot="16199998">
            <a:off x="10867081" y="1713474"/>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3" name="Freeform 39"/>
          <p:cNvSpPr>
            <a:spLocks noGrp="1" noRot="1" noChangeAspect="1" noMove="1" noResize="1" noEditPoints="1" noAdjustHandles="1" noChangeArrowheads="1" noChangeShapeType="1" noTextEdit="1"/>
          </p:cNvSpPr>
          <p:nvPr/>
        </p:nvSpPr>
        <p:spPr bwMode="auto">
          <a:xfrm rot="16199998">
            <a:off x="11134318" y="166590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4" name="Freeform 57"/>
          <p:cNvSpPr>
            <a:spLocks noGrp="1" noRot="1" noChangeAspect="1" noMove="1" noResize="1" noEditPoints="1" noAdjustHandles="1" noChangeArrowheads="1" noChangeShapeType="1" noTextEdit="1"/>
          </p:cNvSpPr>
          <p:nvPr/>
        </p:nvSpPr>
        <p:spPr bwMode="auto">
          <a:xfrm rot="5400000">
            <a:off x="11451729"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5" name="Freeform 60"/>
          <p:cNvSpPr>
            <a:spLocks noGrp="1" noRot="1" noChangeAspect="1" noMove="1" noResize="1" noEditPoints="1" noAdjustHandles="1" noChangeArrowheads="1" noChangeShapeType="1" noTextEdit="1"/>
          </p:cNvSpPr>
          <p:nvPr/>
        </p:nvSpPr>
        <p:spPr bwMode="auto">
          <a:xfrm rot="5400000">
            <a:off x="11426410"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6" name="Freeform 27"/>
          <p:cNvSpPr>
            <a:spLocks noGrp="1" noRot="1" noChangeAspect="1" noMove="1" noResize="1" noEditPoints="1" noAdjustHandles="1" noChangeArrowheads="1" noChangeShapeType="1" noTextEdit="1"/>
          </p:cNvSpPr>
          <p:nvPr/>
        </p:nvSpPr>
        <p:spPr bwMode="auto">
          <a:xfrm rot="5400000">
            <a:off x="11718024"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7" name="Freeform 38"/>
          <p:cNvSpPr>
            <a:spLocks noGrp="1" noRot="1" noChangeAspect="1" noMove="1" noResize="1" noEditPoints="1" noAdjustHandles="1" noChangeArrowheads="1" noChangeShapeType="1" noTextEdit="1"/>
          </p:cNvSpPr>
          <p:nvPr/>
        </p:nvSpPr>
        <p:spPr bwMode="auto">
          <a:xfrm rot="16199998">
            <a:off x="11129971" y="191926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8" name="Freeform 8"/>
          <p:cNvSpPr>
            <a:spLocks noGrp="1" noRot="1" noChangeAspect="1" noMove="1" noResize="1" noEditPoints="1" noAdjustHandles="1" noChangeArrowheads="1" noChangeShapeType="1" noTextEdit="1"/>
          </p:cNvSpPr>
          <p:nvPr/>
        </p:nvSpPr>
        <p:spPr bwMode="auto">
          <a:xfrm rot="16199998">
            <a:off x="10850342" y="206495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9" name="Freeform 19"/>
          <p:cNvSpPr>
            <a:spLocks noGrp="1" noRot="1" noChangeAspect="1" noMove="1" noResize="1" noEditPoints="1" noAdjustHandles="1" noChangeArrowheads="1" noChangeShapeType="1" noTextEdit="1"/>
          </p:cNvSpPr>
          <p:nvPr/>
        </p:nvSpPr>
        <p:spPr bwMode="auto">
          <a:xfrm rot="5400000">
            <a:off x="11718268"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0" name="Freeform 35"/>
          <p:cNvSpPr>
            <a:spLocks noGrp="1" noRot="1" noChangeAspect="1" noMove="1" noResize="1" noEditPoints="1" noAdjustHandles="1" noChangeArrowheads="1" noChangeShapeType="1" noTextEdit="1"/>
          </p:cNvSpPr>
          <p:nvPr/>
        </p:nvSpPr>
        <p:spPr bwMode="auto">
          <a:xfrm rot="16199998">
            <a:off x="11117998" y="2208382"/>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1" name="Freeform 61"/>
          <p:cNvSpPr>
            <a:spLocks noGrp="1" noRot="1" noChangeAspect="1" noMove="1" noResize="1" noEditPoints="1" noAdjustHandles="1" noChangeArrowheads="1" noChangeShapeType="1" noTextEdit="1"/>
          </p:cNvSpPr>
          <p:nvPr/>
        </p:nvSpPr>
        <p:spPr bwMode="auto">
          <a:xfrm rot="5400000">
            <a:off x="11392707"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2" name="Freeform 9"/>
          <p:cNvSpPr>
            <a:spLocks noGrp="1" noRot="1" noChangeAspect="1" noMove="1" noResize="1" noEditPoints="1" noAdjustHandles="1" noChangeArrowheads="1" noChangeShapeType="1" noTextEdit="1"/>
          </p:cNvSpPr>
          <p:nvPr/>
        </p:nvSpPr>
        <p:spPr bwMode="auto">
          <a:xfrm rot="16199998">
            <a:off x="10851951" y="2345425"/>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3" name="Freeform 56"/>
          <p:cNvSpPr>
            <a:spLocks noGrp="1" noRot="1" noChangeAspect="1" noMove="1" noResize="1" noEditPoints="1" noAdjustHandles="1" noChangeArrowheads="1" noChangeShapeType="1" noTextEdit="1"/>
          </p:cNvSpPr>
          <p:nvPr/>
        </p:nvSpPr>
        <p:spPr bwMode="auto">
          <a:xfrm rot="5400000">
            <a:off x="11440894" y="23353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4" name="Freeform 20"/>
          <p:cNvSpPr>
            <a:spLocks noGrp="1" noRot="1" noChangeAspect="1" noMove="1" noResize="1" noEditPoints="1" noAdjustHandles="1" noChangeArrowheads="1" noChangeShapeType="1" noTextEdit="1"/>
          </p:cNvSpPr>
          <p:nvPr/>
        </p:nvSpPr>
        <p:spPr bwMode="auto">
          <a:xfrm rot="5400000">
            <a:off x="11725183"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5" name="Freeform 33"/>
          <p:cNvSpPr>
            <a:spLocks noGrp="1" noRot="1" noChangeAspect="1" noMove="1" noResize="1" noEditPoints="1" noAdjustHandles="1" noChangeArrowheads="1" noChangeShapeType="1" noTextEdit="1"/>
          </p:cNvSpPr>
          <p:nvPr/>
        </p:nvSpPr>
        <p:spPr bwMode="auto">
          <a:xfrm rot="16199998">
            <a:off x="11097198" y="242640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6" name="Freeform 11"/>
          <p:cNvSpPr>
            <a:spLocks noGrp="1" noRot="1" noChangeAspect="1" noMove="1" noResize="1" noEditPoints="1" noAdjustHandles="1" noChangeArrowheads="1" noChangeShapeType="1" noTextEdit="1"/>
          </p:cNvSpPr>
          <p:nvPr/>
        </p:nvSpPr>
        <p:spPr bwMode="auto">
          <a:xfrm rot="16199998">
            <a:off x="10869436" y="259196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7" name="Freeform 40"/>
          <p:cNvSpPr>
            <a:spLocks noGrp="1" noRot="1" noChangeAspect="1" noMove="1" noResize="1" noEditPoints="1" noAdjustHandles="1" noChangeArrowheads="1" noChangeShapeType="1" noTextEdit="1"/>
          </p:cNvSpPr>
          <p:nvPr/>
        </p:nvSpPr>
        <p:spPr bwMode="auto">
          <a:xfrm rot="5400000">
            <a:off x="11422891"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8" name="Freeform 7"/>
          <p:cNvSpPr>
            <a:spLocks noGrp="1" noRot="1" noChangeAspect="1" noMove="1" noResize="1" noEditPoints="1" noAdjustHandles="1" noChangeArrowheads="1" noChangeShapeType="1" noTextEdit="1"/>
          </p:cNvSpPr>
          <p:nvPr/>
        </p:nvSpPr>
        <p:spPr bwMode="auto">
          <a:xfrm rot="5400000">
            <a:off x="11681681"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9" name="Freeform 44"/>
          <p:cNvSpPr>
            <a:spLocks noGrp="1" noRot="1" noChangeAspect="1" noMove="1" noResize="1" noEditPoints="1" noAdjustHandles="1" noChangeArrowheads="1" noChangeShapeType="1" noTextEdit="1"/>
          </p:cNvSpPr>
          <p:nvPr/>
        </p:nvSpPr>
        <p:spPr bwMode="auto">
          <a:xfrm rot="16199998">
            <a:off x="11153903" y="2723245"/>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0" name="Freeform 46"/>
          <p:cNvSpPr>
            <a:spLocks noGrp="1" noRot="1" noChangeAspect="1" noMove="1" noResize="1" noEditPoints="1" noAdjustHandles="1" noChangeArrowheads="1" noChangeShapeType="1" noTextEdit="1"/>
          </p:cNvSpPr>
          <p:nvPr/>
        </p:nvSpPr>
        <p:spPr bwMode="auto">
          <a:xfrm rot="5400000">
            <a:off x="11435250"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1" name="Freeform 5"/>
          <p:cNvSpPr>
            <a:spLocks noGrp="1" noRot="1" noChangeAspect="1" noMove="1" noResize="1" noEditPoints="1" noAdjustHandles="1" noChangeArrowheads="1" noChangeShapeType="1" noTextEdit="1"/>
          </p:cNvSpPr>
          <p:nvPr/>
        </p:nvSpPr>
        <p:spPr bwMode="auto">
          <a:xfrm rot="5400000">
            <a:off x="11721378" y="2718803"/>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2" name="Freeform 16"/>
          <p:cNvSpPr>
            <a:spLocks noGrp="1" noRot="1" noChangeAspect="1" noMove="1" noResize="1" noEditPoints="1" noAdjustHandles="1" noChangeArrowheads="1" noChangeShapeType="1" noTextEdit="1"/>
          </p:cNvSpPr>
          <p:nvPr/>
        </p:nvSpPr>
        <p:spPr bwMode="auto">
          <a:xfrm rot="16199998">
            <a:off x="10878821" y="28571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3" name="Freeform 47"/>
          <p:cNvSpPr>
            <a:spLocks noGrp="1" noRot="1" noChangeAspect="1" noMove="1" noResize="1" noEditPoints="1" noAdjustHandles="1" noChangeArrowheads="1" noChangeShapeType="1" noTextEdit="1"/>
          </p:cNvSpPr>
          <p:nvPr/>
        </p:nvSpPr>
        <p:spPr bwMode="auto">
          <a:xfrm rot="16199998">
            <a:off x="11152012" y="2960899"/>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4" name="Freeform 37"/>
          <p:cNvSpPr>
            <a:spLocks noGrp="1" noRot="1" noChangeAspect="1" noMove="1" noResize="1" noEditPoints="1" noAdjustHandles="1" noChangeArrowheads="1" noChangeShapeType="1" noTextEdit="1"/>
          </p:cNvSpPr>
          <p:nvPr/>
        </p:nvSpPr>
        <p:spPr bwMode="auto">
          <a:xfrm rot="5400000">
            <a:off x="11428150"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5" name="Freeform 13"/>
          <p:cNvSpPr>
            <a:spLocks noGrp="1" noRot="1" noChangeAspect="1" noMove="1" noResize="1" noEditPoints="1" noAdjustHandles="1" noChangeArrowheads="1" noChangeShapeType="1" noTextEdit="1"/>
          </p:cNvSpPr>
          <p:nvPr/>
        </p:nvSpPr>
        <p:spPr bwMode="auto">
          <a:xfrm rot="5400000">
            <a:off x="11728340" y="2975554"/>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6" name="Freeform 12"/>
          <p:cNvSpPr>
            <a:spLocks noGrp="1" noRot="1" noChangeAspect="1" noMove="1" noResize="1" noEditPoints="1" noAdjustHandles="1" noChangeArrowheads="1" noChangeShapeType="1" noTextEdit="1"/>
          </p:cNvSpPr>
          <p:nvPr/>
        </p:nvSpPr>
        <p:spPr bwMode="auto">
          <a:xfrm rot="16199998">
            <a:off x="10866523" y="3115665"/>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7" name="Freeform 48"/>
          <p:cNvSpPr>
            <a:spLocks noGrp="1" noRot="1" noChangeAspect="1" noMove="1" noResize="1" noEditPoints="1" noAdjustHandles="1" noChangeArrowheads="1" noChangeShapeType="1" noTextEdit="1"/>
          </p:cNvSpPr>
          <p:nvPr/>
        </p:nvSpPr>
        <p:spPr bwMode="auto">
          <a:xfrm rot="16199998">
            <a:off x="11170934" y="3193554"/>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6" name="Freeform 32"/>
          <p:cNvSpPr>
            <a:spLocks noGrp="1" noRot="1" noChangeAspect="1" noMove="1" noResize="1" noEditPoints="1" noAdjustHandles="1" noChangeArrowheads="1" noChangeShapeType="1" noTextEdit="1"/>
          </p:cNvSpPr>
          <p:nvPr/>
        </p:nvSpPr>
        <p:spPr bwMode="auto">
          <a:xfrm rot="5400000">
            <a:off x="11414752"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7" name="Freeform 51"/>
          <p:cNvSpPr>
            <a:spLocks noGrp="1" noRot="1" noChangeAspect="1" noMove="1" noResize="1" noEditPoints="1" noAdjustHandles="1" noChangeArrowheads="1" noChangeShapeType="1" noTextEdit="1"/>
          </p:cNvSpPr>
          <p:nvPr/>
        </p:nvSpPr>
        <p:spPr bwMode="auto">
          <a:xfrm rot="16199998">
            <a:off x="11716921" y="3206332"/>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8" name="Freeform 14"/>
          <p:cNvSpPr>
            <a:spLocks noGrp="1" noRot="1" noChangeAspect="1" noMove="1" noResize="1" noEditPoints="1" noAdjustHandles="1" noChangeArrowheads="1" noChangeShapeType="1" noTextEdit="1"/>
          </p:cNvSpPr>
          <p:nvPr/>
        </p:nvSpPr>
        <p:spPr bwMode="auto">
          <a:xfrm rot="16199998">
            <a:off x="10871418" y="3468502"/>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9" name="Freeform 14"/>
          <p:cNvSpPr>
            <a:spLocks noGrp="1" noRot="1" noChangeAspect="1" noMove="1" noResize="1" noEditPoints="1" noAdjustHandles="1" noChangeArrowheads="1" noChangeShapeType="1" noTextEdit="1"/>
          </p:cNvSpPr>
          <p:nvPr/>
        </p:nvSpPr>
        <p:spPr bwMode="auto">
          <a:xfrm rot="5400000">
            <a:off x="11687487" y="3338455"/>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0" name="Freeform 32"/>
          <p:cNvSpPr>
            <a:spLocks noGrp="1" noRot="1" noChangeAspect="1" noMove="1" noResize="1" noEditPoints="1" noAdjustHandles="1" noChangeArrowheads="1" noChangeShapeType="1" noTextEdit="1"/>
          </p:cNvSpPr>
          <p:nvPr/>
        </p:nvSpPr>
        <p:spPr bwMode="auto">
          <a:xfrm rot="16199998">
            <a:off x="11134201" y="3486703"/>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1" name="Freeform 13"/>
          <p:cNvSpPr>
            <a:spLocks noGrp="1" noRot="1" noChangeAspect="1" noMove="1" noResize="1" noEditPoints="1" noAdjustHandles="1" noChangeArrowheads="1" noChangeShapeType="1" noTextEdit="1"/>
          </p:cNvSpPr>
          <p:nvPr/>
        </p:nvSpPr>
        <p:spPr bwMode="auto">
          <a:xfrm rot="16199998">
            <a:off x="10840106" y="3744553"/>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2" name="Freeform 37"/>
          <p:cNvSpPr>
            <a:spLocks noGrp="1" noRot="1" noChangeAspect="1" noMove="1" noResize="1" noEditPoints="1" noAdjustHandles="1" noChangeArrowheads="1" noChangeShapeType="1" noTextEdit="1"/>
          </p:cNvSpPr>
          <p:nvPr/>
        </p:nvSpPr>
        <p:spPr bwMode="auto">
          <a:xfrm rot="16199998">
            <a:off x="11150046" y="3707138"/>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3" name="Freeform 48"/>
          <p:cNvSpPr>
            <a:spLocks noGrp="1" noRot="1" noChangeAspect="1" noMove="1" noResize="1" noEditPoints="1" noAdjustHandles="1" noChangeArrowheads="1" noChangeShapeType="1" noTextEdit="1"/>
          </p:cNvSpPr>
          <p:nvPr/>
        </p:nvSpPr>
        <p:spPr bwMode="auto">
          <a:xfrm rot="5400000">
            <a:off x="11388652"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4" name="Freeform 40"/>
          <p:cNvSpPr>
            <a:spLocks noGrp="1" noRot="1" noChangeAspect="1" noMove="1" noResize="1" noEditPoints="1" noAdjustHandles="1" noChangeArrowheads="1" noChangeShapeType="1" noTextEdit="1"/>
          </p:cNvSpPr>
          <p:nvPr/>
        </p:nvSpPr>
        <p:spPr bwMode="auto">
          <a:xfrm rot="16199998">
            <a:off x="11745958" y="3507142"/>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5" name="Freeform 47"/>
          <p:cNvSpPr>
            <a:spLocks noGrp="1" noRot="1" noChangeAspect="1" noMove="1" noResize="1" noEditPoints="1" noAdjustHandles="1" noChangeArrowheads="1" noChangeShapeType="1" noTextEdit="1"/>
          </p:cNvSpPr>
          <p:nvPr/>
        </p:nvSpPr>
        <p:spPr bwMode="auto">
          <a:xfrm rot="5400000">
            <a:off x="11393395" y="3849727"/>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6" name="Freeform 12"/>
          <p:cNvSpPr>
            <a:spLocks noGrp="1" noRot="1" noChangeAspect="1" noMove="1" noResize="1" noEditPoints="1" noAdjustHandles="1" noChangeArrowheads="1" noChangeShapeType="1" noTextEdit="1"/>
          </p:cNvSpPr>
          <p:nvPr/>
        </p:nvSpPr>
        <p:spPr bwMode="auto">
          <a:xfrm rot="5400000">
            <a:off x="11674069" y="3739001"/>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7" name="Freeform 5"/>
          <p:cNvSpPr>
            <a:spLocks noGrp="1" noRot="1" noChangeAspect="1" noMove="1" noResize="1" noEditPoints="1" noAdjustHandles="1" noChangeArrowheads="1" noChangeShapeType="1" noTextEdit="1"/>
          </p:cNvSpPr>
          <p:nvPr/>
        </p:nvSpPr>
        <p:spPr bwMode="auto">
          <a:xfrm rot="16199998">
            <a:off x="10882697" y="4063804"/>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8" name="Freeform 46"/>
          <p:cNvSpPr>
            <a:spLocks noGrp="1" noRot="1" noChangeAspect="1" noMove="1" noResize="1" noEditPoints="1" noAdjustHandles="1" noChangeArrowheads="1" noChangeShapeType="1" noTextEdit="1"/>
          </p:cNvSpPr>
          <p:nvPr/>
        </p:nvSpPr>
        <p:spPr bwMode="auto">
          <a:xfrm rot="16199998">
            <a:off x="11136742" y="397658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9" name="Freeform 16"/>
          <p:cNvSpPr>
            <a:spLocks noGrp="1" noRot="1" noChangeAspect="1" noMove="1" noResize="1" noEditPoints="1" noAdjustHandles="1" noChangeArrowheads="1" noChangeShapeType="1" noTextEdit="1"/>
          </p:cNvSpPr>
          <p:nvPr/>
        </p:nvSpPr>
        <p:spPr bwMode="auto">
          <a:xfrm rot="5400000">
            <a:off x="11671018"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0" name="Freeform 44"/>
          <p:cNvSpPr>
            <a:spLocks noGrp="1" noRot="1" noChangeAspect="1" noMove="1" noResize="1" noEditPoints="1" noAdjustHandles="1" noChangeArrowheads="1" noChangeShapeType="1" noTextEdit="1"/>
          </p:cNvSpPr>
          <p:nvPr/>
        </p:nvSpPr>
        <p:spPr bwMode="auto">
          <a:xfrm rot="5400000">
            <a:off x="11408342"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1" name="Freeform 7"/>
          <p:cNvSpPr>
            <a:spLocks noGrp="1" noRot="1" noChangeAspect="1" noMove="1" noResize="1" noEditPoints="1" noAdjustHandles="1" noChangeArrowheads="1" noChangeShapeType="1" noTextEdit="1"/>
          </p:cNvSpPr>
          <p:nvPr/>
        </p:nvSpPr>
        <p:spPr bwMode="auto">
          <a:xfrm rot="16199998">
            <a:off x="10873474" y="4257466"/>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2" name="Freeform 11"/>
          <p:cNvSpPr>
            <a:spLocks noGrp="1" noRot="1" noChangeAspect="1" noMove="1" noResize="1" noEditPoints="1" noAdjustHandles="1" noChangeArrowheads="1" noChangeShapeType="1" noTextEdit="1"/>
          </p:cNvSpPr>
          <p:nvPr/>
        </p:nvSpPr>
        <p:spPr bwMode="auto">
          <a:xfrm rot="5400000">
            <a:off x="11680402"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3" name="Freeform 56"/>
          <p:cNvSpPr>
            <a:spLocks noGrp="1" noRot="1" noChangeAspect="1" noMove="1" noResize="1" noEditPoints="1" noAdjustHandles="1" noChangeArrowheads="1" noChangeShapeType="1" noTextEdit="1"/>
          </p:cNvSpPr>
          <p:nvPr/>
        </p:nvSpPr>
        <p:spPr bwMode="auto">
          <a:xfrm rot="16199998">
            <a:off x="11162482" y="43474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4" name="Freeform 33"/>
          <p:cNvSpPr>
            <a:spLocks noGrp="1" noRot="1" noChangeAspect="1" noMove="1" noResize="1" noEditPoints="1" noAdjustHandles="1" noChangeArrowheads="1" noChangeShapeType="1" noTextEdit="1"/>
          </p:cNvSpPr>
          <p:nvPr/>
        </p:nvSpPr>
        <p:spPr bwMode="auto">
          <a:xfrm rot="5400000">
            <a:off x="11444665"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5" name="Freeform 20"/>
          <p:cNvSpPr>
            <a:spLocks noGrp="1" noRot="1" noChangeAspect="1" noMove="1" noResize="1" noEditPoints="1" noAdjustHandles="1" noChangeArrowheads="1" noChangeShapeType="1" noTextEdit="1"/>
          </p:cNvSpPr>
          <p:nvPr/>
        </p:nvSpPr>
        <p:spPr bwMode="auto">
          <a:xfrm rot="16199998">
            <a:off x="10839720" y="4538206"/>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6" name="Freeform 9"/>
          <p:cNvSpPr>
            <a:spLocks noGrp="1" noRot="1" noChangeAspect="1" noMove="1" noResize="1" noEditPoints="1" noAdjustHandles="1" noChangeArrowheads="1" noChangeShapeType="1" noTextEdit="1"/>
          </p:cNvSpPr>
          <p:nvPr/>
        </p:nvSpPr>
        <p:spPr bwMode="auto">
          <a:xfrm rot="5400000">
            <a:off x="11720040"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7" name="Freeform 61"/>
          <p:cNvSpPr>
            <a:spLocks noGrp="1" noRot="1" noChangeAspect="1" noMove="1" noResize="1" noEditPoints="1" noAdjustHandles="1" noChangeArrowheads="1" noChangeShapeType="1" noTextEdit="1"/>
          </p:cNvSpPr>
          <p:nvPr/>
        </p:nvSpPr>
        <p:spPr bwMode="auto">
          <a:xfrm rot="16199998">
            <a:off x="11163335" y="4598945"/>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8" name="Freeform 35"/>
          <p:cNvSpPr>
            <a:spLocks noGrp="1" noRot="1" noChangeAspect="1" noMove="1" noResize="1" noEditPoints="1" noAdjustHandles="1" noChangeArrowheads="1" noChangeShapeType="1" noTextEdit="1"/>
          </p:cNvSpPr>
          <p:nvPr/>
        </p:nvSpPr>
        <p:spPr bwMode="auto">
          <a:xfrm rot="5400000">
            <a:off x="11444247"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9" name="Freeform 19"/>
          <p:cNvSpPr>
            <a:spLocks noGrp="1" noRot="1" noChangeAspect="1" noMove="1" noResize="1" noEditPoints="1" noAdjustHandles="1" noChangeArrowheads="1" noChangeShapeType="1" noTextEdit="1"/>
          </p:cNvSpPr>
          <p:nvPr/>
        </p:nvSpPr>
        <p:spPr bwMode="auto">
          <a:xfrm rot="16199998">
            <a:off x="10850179" y="4797912"/>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0" name="Freeform 8"/>
          <p:cNvSpPr>
            <a:spLocks noGrp="1" noRot="1" noChangeAspect="1" noMove="1" noResize="1" noEditPoints="1" noAdjustHandles="1" noChangeArrowheads="1" noChangeShapeType="1" noTextEdit="1"/>
          </p:cNvSpPr>
          <p:nvPr/>
        </p:nvSpPr>
        <p:spPr bwMode="auto">
          <a:xfrm rot="5400000">
            <a:off x="11711903"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1" name="Freeform 38"/>
          <p:cNvSpPr>
            <a:spLocks noGrp="1" noRot="1" noChangeAspect="1" noMove="1" noResize="1" noEditPoints="1" noAdjustHandles="1" noChangeArrowheads="1" noChangeShapeType="1" noTextEdit="1"/>
          </p:cNvSpPr>
          <p:nvPr/>
        </p:nvSpPr>
        <p:spPr bwMode="auto">
          <a:xfrm rot="5400000">
            <a:off x="11416591" y="488938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2" name="Freeform 27"/>
          <p:cNvSpPr>
            <a:spLocks noGrp="1" noRot="1" noChangeAspect="1" noMove="1" noResize="1" noEditPoints="1" noAdjustHandles="1" noChangeArrowheads="1" noChangeShapeType="1" noTextEdit="1"/>
          </p:cNvSpPr>
          <p:nvPr/>
        </p:nvSpPr>
        <p:spPr bwMode="auto">
          <a:xfrm rot="16199998">
            <a:off x="10844221" y="5016682"/>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3" name="Freeform 60"/>
          <p:cNvSpPr>
            <a:spLocks noGrp="1" noRot="1" noChangeAspect="1" noMove="1" noResize="1" noEditPoints="1" noAdjustHandles="1" noChangeArrowheads="1" noChangeShapeType="1" noTextEdit="1"/>
          </p:cNvSpPr>
          <p:nvPr/>
        </p:nvSpPr>
        <p:spPr bwMode="auto">
          <a:xfrm rot="16199998">
            <a:off x="11135835" y="4916660"/>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4" name="Freeform 57"/>
          <p:cNvSpPr>
            <a:spLocks noGrp="1" noRot="1" noChangeAspect="1" noMove="1" noResize="1" noEditPoints="1" noAdjustHandles="1" noChangeArrowheads="1" noChangeShapeType="1" noTextEdit="1"/>
          </p:cNvSpPr>
          <p:nvPr/>
        </p:nvSpPr>
        <p:spPr bwMode="auto">
          <a:xfrm rot="16199998">
            <a:off x="11100768" y="5121973"/>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5" name="Freeform 39"/>
          <p:cNvSpPr>
            <a:spLocks noGrp="1" noRot="1" noChangeAspect="1" noMove="1" noResize="1" noEditPoints="1" noAdjustHandles="1" noChangeArrowheads="1" noChangeShapeType="1" noTextEdit="1"/>
          </p:cNvSpPr>
          <p:nvPr/>
        </p:nvSpPr>
        <p:spPr bwMode="auto">
          <a:xfrm rot="5400000">
            <a:off x="11398116" y="5093697"/>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6" name="Freeform 6"/>
          <p:cNvSpPr>
            <a:spLocks noGrp="1" noRot="1" noChangeAspect="1" noMove="1" noResize="1" noEditPoints="1" noAdjustHandles="1" noChangeArrowheads="1" noChangeShapeType="1" noTextEdit="1"/>
          </p:cNvSpPr>
          <p:nvPr/>
        </p:nvSpPr>
        <p:spPr bwMode="auto">
          <a:xfrm rot="5400000">
            <a:off x="11702254"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7" name="Freeform 28"/>
          <p:cNvSpPr>
            <a:spLocks noGrp="1" noRot="1" noChangeAspect="1" noMove="1" noResize="1" noEditPoints="1" noAdjustHandles="1" noChangeArrowheads="1" noChangeShapeType="1" noTextEdit="1"/>
          </p:cNvSpPr>
          <p:nvPr/>
        </p:nvSpPr>
        <p:spPr bwMode="auto">
          <a:xfrm rot="16199998">
            <a:off x="10850367" y="5284408"/>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8" name="Freeform 55"/>
          <p:cNvSpPr>
            <a:spLocks noGrp="1" noRot="1" noChangeAspect="1" noMove="1" noResize="1" noEditPoints="1" noAdjustHandles="1" noChangeArrowheads="1" noChangeShapeType="1" noTextEdit="1"/>
          </p:cNvSpPr>
          <p:nvPr/>
        </p:nvSpPr>
        <p:spPr bwMode="auto">
          <a:xfrm rot="16199998">
            <a:off x="11096665" y="5356199"/>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9" name="Freeform 34"/>
          <p:cNvSpPr>
            <a:spLocks noGrp="1" noRot="1" noChangeAspect="1" noMove="1" noResize="1" noEditPoints="1" noAdjustHandles="1" noChangeArrowheads="1" noChangeShapeType="1" noTextEdit="1"/>
          </p:cNvSpPr>
          <p:nvPr/>
        </p:nvSpPr>
        <p:spPr bwMode="auto">
          <a:xfrm rot="5400000">
            <a:off x="11448595"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0" name="Freeform 17"/>
          <p:cNvSpPr>
            <a:spLocks noGrp="1" noRot="1" noChangeAspect="1" noMove="1" noResize="1" noEditPoints="1" noAdjustHandles="1" noChangeArrowheads="1" noChangeShapeType="1" noTextEdit="1"/>
          </p:cNvSpPr>
          <p:nvPr/>
        </p:nvSpPr>
        <p:spPr bwMode="auto">
          <a:xfrm rot="5400000">
            <a:off x="11705997" y="5347417"/>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1" name="Freeform 26"/>
          <p:cNvSpPr>
            <a:spLocks noGrp="1" noRot="1" noChangeAspect="1" noMove="1" noResize="1" noEditPoints="1" noAdjustHandles="1" noChangeArrowheads="1" noChangeShapeType="1" noTextEdit="1"/>
          </p:cNvSpPr>
          <p:nvPr/>
        </p:nvSpPr>
        <p:spPr bwMode="auto">
          <a:xfrm rot="16199998">
            <a:off x="10827927" y="5489941"/>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2" name="Freeform 53"/>
          <p:cNvSpPr>
            <a:spLocks noGrp="1" noRot="1" noChangeAspect="1" noMove="1" noResize="1" noEditPoints="1" noAdjustHandles="1" noChangeArrowheads="1" noChangeShapeType="1" noTextEdit="1"/>
          </p:cNvSpPr>
          <p:nvPr/>
        </p:nvSpPr>
        <p:spPr bwMode="auto">
          <a:xfrm rot="16199998">
            <a:off x="11100070" y="5593912"/>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3" name="Freeform 22"/>
          <p:cNvSpPr>
            <a:spLocks noGrp="1" noRot="1" noChangeAspect="1" noMove="1" noResize="1" noEditPoints="1" noAdjustHandles="1" noChangeArrowheads="1" noChangeShapeType="1" noTextEdit="1"/>
          </p:cNvSpPr>
          <p:nvPr/>
        </p:nvSpPr>
        <p:spPr bwMode="auto">
          <a:xfrm rot="16199998">
            <a:off x="10805798" y="5739867"/>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4" name="Freeform 42"/>
          <p:cNvSpPr>
            <a:spLocks noGrp="1" noRot="1" noChangeAspect="1" noMove="1" noResize="1" noEditPoints="1" noAdjustHandles="1" noChangeArrowheads="1" noChangeShapeType="1" noTextEdit="1"/>
          </p:cNvSpPr>
          <p:nvPr/>
        </p:nvSpPr>
        <p:spPr bwMode="auto">
          <a:xfrm rot="5400000">
            <a:off x="11404552"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5" name="Freeform 21"/>
          <p:cNvSpPr>
            <a:spLocks noGrp="1" noRot="1" noChangeAspect="1" noMove="1" noResize="1" noEditPoints="1" noAdjustHandles="1" noChangeArrowheads="1" noChangeShapeType="1" noTextEdit="1"/>
          </p:cNvSpPr>
          <p:nvPr/>
        </p:nvSpPr>
        <p:spPr bwMode="auto">
          <a:xfrm rot="5400000">
            <a:off x="11653988"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6" name="Freeform 30"/>
          <p:cNvSpPr>
            <a:spLocks noGrp="1" noRot="1" noChangeAspect="1" noMove="1" noResize="1" noEditPoints="1" noAdjustHandles="1" noChangeArrowheads="1" noChangeShapeType="1" noTextEdit="1"/>
          </p:cNvSpPr>
          <p:nvPr/>
        </p:nvSpPr>
        <p:spPr bwMode="auto">
          <a:xfrm rot="16199998">
            <a:off x="10892977" y="5804956"/>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7" name="Freeform 23"/>
          <p:cNvSpPr>
            <a:spLocks noGrp="1" noRot="1" noChangeAspect="1" noMove="1" noResize="1" noEditPoints="1" noAdjustHandles="1" noChangeArrowheads="1" noChangeShapeType="1" noTextEdit="1"/>
          </p:cNvSpPr>
          <p:nvPr/>
        </p:nvSpPr>
        <p:spPr bwMode="auto">
          <a:xfrm rot="16199998">
            <a:off x="10850592" y="5970384"/>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8" name="Freeform 43"/>
          <p:cNvSpPr>
            <a:spLocks noGrp="1" noRot="1" noChangeAspect="1" noMove="1" noResize="1" noEditPoints="1" noAdjustHandles="1" noChangeArrowheads="1" noChangeShapeType="1" noTextEdit="1"/>
          </p:cNvSpPr>
          <p:nvPr/>
        </p:nvSpPr>
        <p:spPr bwMode="auto">
          <a:xfrm rot="16199998">
            <a:off x="11112645" y="5876600"/>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9" name="Freeform 45"/>
          <p:cNvSpPr>
            <a:spLocks noGrp="1" noRot="1" noChangeAspect="1" noMove="1" noResize="1" noEditPoints="1" noAdjustHandles="1" noChangeArrowheads="1" noChangeShapeType="1" noTextEdit="1"/>
          </p:cNvSpPr>
          <p:nvPr/>
        </p:nvSpPr>
        <p:spPr bwMode="auto">
          <a:xfrm rot="5400000">
            <a:off x="11386191"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0" name="Freeform 29"/>
          <p:cNvSpPr>
            <a:spLocks noGrp="1" noRot="1" noChangeAspect="1" noMove="1" noResize="1" noEditPoints="1" noAdjustHandles="1" noChangeArrowheads="1" noChangeShapeType="1" noTextEdit="1"/>
          </p:cNvSpPr>
          <p:nvPr/>
        </p:nvSpPr>
        <p:spPr bwMode="auto">
          <a:xfrm rot="5400000">
            <a:off x="11634871"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1" name="Freeform 36"/>
          <p:cNvSpPr>
            <a:spLocks noGrp="1" noRot="1" noChangeAspect="1" noMove="1" noResize="1" noEditPoints="1" noAdjustHandles="1" noChangeArrowheads="1" noChangeShapeType="1" noTextEdit="1"/>
          </p:cNvSpPr>
          <p:nvPr/>
        </p:nvSpPr>
        <p:spPr bwMode="auto">
          <a:xfrm rot="5400000">
            <a:off x="11416384"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2" name="Freeform 15"/>
          <p:cNvSpPr>
            <a:spLocks noGrp="1" noRot="1" noChangeAspect="1" noMove="1" noResize="1" noEditPoints="1" noAdjustHandles="1" noChangeArrowheads="1" noChangeShapeType="1" noTextEdit="1"/>
          </p:cNvSpPr>
          <p:nvPr/>
        </p:nvSpPr>
        <p:spPr bwMode="auto">
          <a:xfrm rot="16199998">
            <a:off x="10878167" y="6224329"/>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3" name="Freeform 54"/>
          <p:cNvSpPr>
            <a:spLocks noGrp="1" noRot="1" noChangeAspect="1" noMove="1" noResize="1" noEditPoints="1" noAdjustHandles="1" noChangeArrowheads="1" noChangeShapeType="1" noTextEdit="1"/>
          </p:cNvSpPr>
          <p:nvPr/>
        </p:nvSpPr>
        <p:spPr bwMode="auto">
          <a:xfrm rot="16199998">
            <a:off x="11107134" y="616947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4" name="Freeform 31"/>
          <p:cNvSpPr>
            <a:spLocks noGrp="1" noRot="1" noChangeAspect="1" noMove="1" noResize="1" noEditPoints="1" noAdjustHandles="1" noChangeArrowheads="1" noChangeShapeType="1" noTextEdit="1"/>
          </p:cNvSpPr>
          <p:nvPr/>
        </p:nvSpPr>
        <p:spPr bwMode="auto">
          <a:xfrm rot="5400000">
            <a:off x="11666567" y="6183127"/>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5" name="Freeform 52"/>
          <p:cNvSpPr>
            <a:spLocks noGrp="1" noRot="1" noChangeAspect="1" noMove="1" noResize="1" noEditPoints="1" noAdjustHandles="1" noChangeArrowheads="1" noChangeShapeType="1" noTextEdit="1"/>
          </p:cNvSpPr>
          <p:nvPr/>
        </p:nvSpPr>
        <p:spPr bwMode="auto">
          <a:xfrm rot="16199998">
            <a:off x="11100012" y="6356763"/>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6" name="Freeform 41"/>
          <p:cNvSpPr>
            <a:spLocks noGrp="1" noRot="1" noChangeAspect="1" noMove="1" noResize="1" noEditPoints="1" noAdjustHandles="1" noChangeArrowheads="1" noChangeShapeType="1" noTextEdit="1"/>
          </p:cNvSpPr>
          <p:nvPr/>
        </p:nvSpPr>
        <p:spPr bwMode="auto">
          <a:xfrm rot="5400000">
            <a:off x="11416384"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7" name="Freeform 18"/>
          <p:cNvSpPr>
            <a:spLocks noGrp="1" noRot="1" noChangeAspect="1" noMove="1" noResize="1" noEditPoints="1" noAdjustHandles="1" noChangeArrowheads="1" noChangeShapeType="1" noTextEdit="1"/>
          </p:cNvSpPr>
          <p:nvPr/>
        </p:nvSpPr>
        <p:spPr bwMode="auto">
          <a:xfrm rot="16199998">
            <a:off x="10846606" y="6507822"/>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8" name="Freeform 59"/>
          <p:cNvSpPr>
            <a:spLocks noGrp="1" noRot="1" noChangeAspect="1" noMove="1" noResize="1" noEditPoints="1" noAdjustHandles="1" noChangeArrowheads="1" noChangeShapeType="1" noTextEdit="1"/>
          </p:cNvSpPr>
          <p:nvPr/>
        </p:nvSpPr>
        <p:spPr bwMode="auto">
          <a:xfrm rot="16199998">
            <a:off x="11138156" y="6555124"/>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9" name="Freeform 49"/>
          <p:cNvSpPr>
            <a:spLocks noGrp="1" noRot="1" noChangeAspect="1" noMove="1" noResize="1" noEditPoints="1" noAdjustHandles="1" noChangeArrowheads="1" noChangeShapeType="1" noTextEdit="1"/>
          </p:cNvSpPr>
          <p:nvPr/>
        </p:nvSpPr>
        <p:spPr bwMode="auto">
          <a:xfrm rot="5400000">
            <a:off x="11387266"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0" name="Freeform 25"/>
          <p:cNvSpPr>
            <a:spLocks noGrp="1" noRot="1" noChangeAspect="1" noMove="1" noResize="1" noEditPoints="1" noAdjustHandles="1" noChangeArrowheads="1" noChangeShapeType="1" noTextEdit="1"/>
          </p:cNvSpPr>
          <p:nvPr/>
        </p:nvSpPr>
        <p:spPr bwMode="auto">
          <a:xfrm rot="5400000">
            <a:off x="11634649"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1" name="Freeform 10"/>
          <p:cNvSpPr>
            <a:spLocks noGrp="1" noRot="1" noChangeAspect="1" noMove="1" noResize="1" noEditPoints="1" noAdjustHandles="1" noChangeArrowheads="1" noChangeShapeType="1" noTextEdit="1"/>
          </p:cNvSpPr>
          <p:nvPr/>
        </p:nvSpPr>
        <p:spPr bwMode="auto">
          <a:xfrm rot="16199998">
            <a:off x="10854557" y="6713279"/>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2" name="Freeform 8"/>
          <p:cNvSpPr>
            <a:spLocks noGrp="1" noRot="1" noChangeAspect="1" noMove="1" noResize="1" noEditPoints="1" noAdjustHandles="1" noChangeArrowheads="1" noChangeShapeType="1" noTextEdit="1"/>
          </p:cNvSpPr>
          <p:nvPr/>
        </p:nvSpPr>
        <p:spPr bwMode="auto">
          <a:xfrm rot="16199998">
            <a:off x="11109838" y="676592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3" name="Freeform 8"/>
          <p:cNvSpPr>
            <a:spLocks noGrp="1" noRot="1" noChangeAspect="1" noMove="1" noResize="1" noEditPoints="1" noAdjustHandles="1" noChangeArrowheads="1" noChangeShapeType="1" noTextEdit="1"/>
          </p:cNvSpPr>
          <p:nvPr/>
        </p:nvSpPr>
        <p:spPr bwMode="auto">
          <a:xfrm rot="5400000">
            <a:off x="11418563" y="67473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4" name="Freeform 106"/>
          <p:cNvSpPr>
            <a:spLocks noGrp="1" noRot="1" noChangeAspect="1" noMove="1" noResize="1" noEditPoints="1" noAdjustHandles="1" noChangeArrowheads="1" noChangeShapeType="1" noTextEdit="1"/>
          </p:cNvSpPr>
          <p:nvPr/>
        </p:nvSpPr>
        <p:spPr bwMode="auto">
          <a:xfrm rot="5400000">
            <a:off x="11611738"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78" name="Inhaltsplatzhalter 3"/>
          <p:cNvSpPr txBox="1"/>
          <p:nvPr/>
        </p:nvSpPr>
        <p:spPr bwMode="auto">
          <a:xfrm>
            <a:off x="1808018" y="505434"/>
            <a:ext cx="8784946" cy="507325"/>
          </a:xfrm>
          <a:prstGeom prst="rect">
            <a:avLst/>
          </a:prstGeom>
          <a:solidFill>
            <a:schemeClr val="accent3">
              <a:lumMod val="40000"/>
              <a:lumOff val="60000"/>
            </a:schemeClr>
          </a:solidFill>
          <a:ln>
            <a:solidFill>
              <a:schemeClr val="accent5">
                <a:lumMod val="60000"/>
                <a:lumOff val="40000"/>
              </a:schemeClr>
            </a:solidFill>
          </a:ln>
        </p:spPr>
        <p:txBody>
          <a:bodyPr vert="horz" lIns="91440" tIns="45720" rIns="91440" bIns="45720" rtlCol="0">
            <a:normAutofit fontScale="25000" lnSpcReduction="20000"/>
          </a:bodyPr>
          <a:lstStyle>
            <a:lvl1pPr marL="0" indent="0" algn="ctr" defTabSz="914400">
              <a:lnSpc>
                <a:spcPct val="150000"/>
              </a:lnSpc>
              <a:spcBef>
                <a:spcPts val="1000"/>
              </a:spcBef>
              <a:buClr>
                <a:schemeClr val="bg2">
                  <a:lumMod val="75000"/>
                </a:schemeClr>
              </a:buClr>
              <a:buFont typeface="Arial"/>
              <a:buNone/>
              <a:defRPr sz="1400" cap="all" spc="600">
                <a:solidFill>
                  <a:schemeClr val="tx2"/>
                </a:solidFill>
                <a:latin typeface="+mn-lt"/>
                <a:ea typeface="+mn-ea"/>
                <a:cs typeface="+mn-cs"/>
              </a:defRPr>
            </a:lvl1pPr>
            <a:lvl2pPr marL="457200" indent="0" algn="ctr" defTabSz="914400">
              <a:lnSpc>
                <a:spcPct val="150000"/>
              </a:lnSpc>
              <a:spcBef>
                <a:spcPts val="500"/>
              </a:spcBef>
              <a:buClr>
                <a:schemeClr val="bg2">
                  <a:lumMod val="75000"/>
                </a:schemeClr>
              </a:buClr>
              <a:buFontTx/>
              <a:buNone/>
              <a:defRPr sz="2000">
                <a:solidFill>
                  <a:schemeClr val="tx2"/>
                </a:solidFill>
                <a:latin typeface="+mn-lt"/>
                <a:ea typeface="+mn-ea"/>
                <a:cs typeface="+mn-cs"/>
              </a:defRPr>
            </a:lvl2pPr>
            <a:lvl3pPr marL="914400" indent="0" algn="ctr" defTabSz="914400">
              <a:lnSpc>
                <a:spcPct val="150000"/>
              </a:lnSpc>
              <a:spcBef>
                <a:spcPts val="500"/>
              </a:spcBef>
              <a:buClr>
                <a:schemeClr val="bg2">
                  <a:lumMod val="75000"/>
                </a:schemeClr>
              </a:buClr>
              <a:buFont typeface="Arial"/>
              <a:buNone/>
              <a:defRPr sz="1800" b="1">
                <a:solidFill>
                  <a:schemeClr val="tx2"/>
                </a:solidFill>
                <a:latin typeface="+mn-lt"/>
                <a:ea typeface="+mn-ea"/>
                <a:cs typeface="+mn-cs"/>
              </a:defRPr>
            </a:lvl3pPr>
            <a:lvl4pPr marL="1371600" indent="0" algn="ctr" defTabSz="914400">
              <a:lnSpc>
                <a:spcPct val="150000"/>
              </a:lnSpc>
              <a:spcBef>
                <a:spcPts val="500"/>
              </a:spcBef>
              <a:buClr>
                <a:schemeClr val="bg2">
                  <a:lumMod val="75000"/>
                </a:schemeClr>
              </a:buClr>
              <a:buFontTx/>
              <a:buNone/>
              <a:defRPr sz="1600">
                <a:solidFill>
                  <a:schemeClr val="tx2"/>
                </a:solidFill>
                <a:latin typeface="+mn-lt"/>
                <a:ea typeface="+mn-ea"/>
                <a:cs typeface="+mn-cs"/>
              </a:defRPr>
            </a:lvl4pPr>
            <a:lvl5pPr marL="1828800" indent="0" algn="ctr" defTabSz="914400">
              <a:lnSpc>
                <a:spcPct val="150000"/>
              </a:lnSpc>
              <a:spcBef>
                <a:spcPts val="500"/>
              </a:spcBef>
              <a:buClr>
                <a:schemeClr val="bg2">
                  <a:lumMod val="75000"/>
                </a:schemeClr>
              </a:buClr>
              <a:buFont typeface="Arial"/>
              <a:buNone/>
              <a:defRPr sz="1600">
                <a:solidFill>
                  <a:schemeClr val="tx2"/>
                </a:solidFill>
                <a:latin typeface="+mn-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defRPr/>
            </a:pPr>
            <a:r>
              <a:rPr lang="de-DE" sz="8000" b="1" cap="none" dirty="0">
                <a:solidFill>
                  <a:srgbClr val="E2E8E6">
                    <a:lumMod val="50000"/>
                  </a:srgbClr>
                </a:solidFill>
                <a:latin typeface="Calibri"/>
                <a:cs typeface="Calibri"/>
              </a:rPr>
              <a:t>Planung</a:t>
            </a:r>
            <a:endParaRPr lang="de-DE" sz="8000" cap="none" dirty="0">
              <a:solidFill>
                <a:srgbClr val="E2E8E6">
                  <a:lumMod val="50000"/>
                </a:srgbClr>
              </a:solidFill>
              <a:latin typeface="Calibri"/>
              <a:cs typeface="Calibri"/>
            </a:endParaRPr>
          </a:p>
          <a:p>
            <a:pPr>
              <a:defRPr/>
            </a:pPr>
            <a:endParaRPr lang="de-DE" dirty="0"/>
          </a:p>
        </p:txBody>
      </p:sp>
      <p:sp>
        <p:nvSpPr>
          <p:cNvPr id="180" name="Rechteck 179"/>
          <p:cNvSpPr/>
          <p:nvPr/>
        </p:nvSpPr>
        <p:spPr bwMode="auto">
          <a:xfrm>
            <a:off x="1248862" y="1459455"/>
            <a:ext cx="9498799" cy="2011715"/>
          </a:xfrm>
          <a:prstGeom prst="rect">
            <a:avLst/>
          </a:prstGeom>
        </p:spPr>
        <p:txBody>
          <a:bodyPr wrap="square">
            <a:spAutoFit/>
          </a:bodyPr>
          <a:lstStyle/>
          <a:p>
            <a:pPr marL="285750" indent="-285750">
              <a:buFont typeface="Arial"/>
              <a:buChar char="•"/>
              <a:defRPr/>
            </a:pPr>
            <a:endParaRPr lang="de-DE" b="1" dirty="0"/>
          </a:p>
          <a:p>
            <a:pPr marL="742938" lvl="1" indent="-285750">
              <a:buFont typeface="Arial"/>
              <a:buChar char="•"/>
              <a:defRPr/>
            </a:pPr>
            <a:r>
              <a:rPr lang="de-DE" dirty="0">
                <a:latin typeface="Calibri" panose="020F0502020204030204" pitchFamily="34" charset="0"/>
                <a:cs typeface="Calibri" panose="020F0502020204030204" pitchFamily="34" charset="0"/>
              </a:rPr>
              <a:t>Verteilung der Aufgaben: Sprechrollen, Erzähler, </a:t>
            </a:r>
            <a:r>
              <a:rPr lang="de-DE" dirty="0" err="1">
                <a:latin typeface="Calibri" panose="020F0502020204030204" pitchFamily="34" charset="0"/>
                <a:cs typeface="Calibri" panose="020F0502020204030204" pitchFamily="34" charset="0"/>
              </a:rPr>
              <a:t>Geräuschemacher</a:t>
            </a:r>
            <a:r>
              <a:rPr lang="de-DE" dirty="0">
                <a:latin typeface="Calibri" panose="020F0502020204030204" pitchFamily="34" charset="0"/>
                <a:cs typeface="Calibri" panose="020F0502020204030204" pitchFamily="34" charset="0"/>
              </a:rPr>
              <a:t>, Musiker</a:t>
            </a:r>
            <a:endParaRPr dirty="0">
              <a:latin typeface="Calibri" panose="020F0502020204030204" pitchFamily="34" charset="0"/>
              <a:cs typeface="Calibri" panose="020F0502020204030204" pitchFamily="34" charset="0"/>
            </a:endParaRPr>
          </a:p>
          <a:p>
            <a:pPr marL="742938" lvl="1" indent="-285750">
              <a:buFont typeface="Arial"/>
              <a:buChar char="•"/>
              <a:defRPr/>
            </a:pPr>
            <a:r>
              <a:rPr lang="de-DE" dirty="0">
                <a:latin typeface="Calibri" panose="020F0502020204030204" pitchFamily="34" charset="0"/>
                <a:cs typeface="Calibri" panose="020F0502020204030204" pitchFamily="34" charset="0"/>
              </a:rPr>
              <a:t>Zuordnung der </a:t>
            </a:r>
            <a:r>
              <a:rPr lang="de-DE" dirty="0" err="1">
                <a:latin typeface="Calibri" panose="020F0502020204030204" pitchFamily="34" charset="0"/>
                <a:cs typeface="Calibri" panose="020F0502020204030204" pitchFamily="34" charset="0"/>
              </a:rPr>
              <a:t>Geräuschekarten</a:t>
            </a:r>
            <a:r>
              <a:rPr lang="de-DE" dirty="0">
                <a:latin typeface="Calibri" panose="020F0502020204030204" pitchFamily="34" charset="0"/>
                <a:cs typeface="Calibri" panose="020F0502020204030204" pitchFamily="34" charset="0"/>
              </a:rPr>
              <a:t> in den Ablauf der jeweiligen Szenen</a:t>
            </a:r>
            <a:endParaRPr dirty="0">
              <a:latin typeface="Calibri" panose="020F0502020204030204" pitchFamily="34" charset="0"/>
              <a:cs typeface="Calibri" panose="020F0502020204030204" pitchFamily="34" charset="0"/>
            </a:endParaRPr>
          </a:p>
          <a:p>
            <a:pPr marL="742938" lvl="1" indent="-285750">
              <a:buFont typeface="Arial"/>
              <a:buChar char="•"/>
              <a:defRPr/>
            </a:pPr>
            <a:r>
              <a:rPr lang="de-DE" dirty="0">
                <a:latin typeface="Calibri" panose="020F0502020204030204" pitchFamily="34" charset="0"/>
                <a:cs typeface="Calibri" panose="020F0502020204030204" pitchFamily="34" charset="0"/>
              </a:rPr>
              <a:t>Gestaltung der Szenen mit Dialogen</a:t>
            </a:r>
            <a:endParaRPr dirty="0">
              <a:latin typeface="Calibri" panose="020F0502020204030204" pitchFamily="34" charset="0"/>
              <a:cs typeface="Calibri" panose="020F0502020204030204" pitchFamily="34" charset="0"/>
            </a:endParaRPr>
          </a:p>
          <a:p>
            <a:pPr marL="742938" lvl="1" indent="-285750">
              <a:buFont typeface="Arial"/>
              <a:buChar char="•"/>
              <a:defRPr/>
            </a:pPr>
            <a:r>
              <a:rPr lang="de-DE" dirty="0">
                <a:latin typeface="Calibri" panose="020F0502020204030204" pitchFamily="34" charset="0"/>
                <a:cs typeface="Calibri" panose="020F0502020204030204" pitchFamily="34" charset="0"/>
              </a:rPr>
              <a:t>Je nach Lerngruppe und Bedarf: </a:t>
            </a:r>
            <a:r>
              <a:rPr lang="de-DE" dirty="0" smtClean="0">
                <a:latin typeface="Calibri" panose="020F0502020204030204" pitchFamily="34" charset="0"/>
                <a:cs typeface="Calibri" panose="020F0502020204030204" pitchFamily="34" charset="0"/>
              </a:rPr>
              <a:t>Eintragen </a:t>
            </a:r>
            <a:r>
              <a:rPr lang="de-DE" dirty="0">
                <a:latin typeface="Calibri" panose="020F0502020204030204" pitchFamily="34" charset="0"/>
                <a:cs typeface="Calibri" panose="020F0502020204030204" pitchFamily="34" charset="0"/>
              </a:rPr>
              <a:t>weiterer individueller Regieanweisungen durch die Kinder</a:t>
            </a:r>
            <a:endParaRPr dirty="0">
              <a:latin typeface="Calibri" panose="020F0502020204030204" pitchFamily="34" charset="0"/>
              <a:cs typeface="Calibri" panose="020F0502020204030204" pitchFamily="34" charset="0"/>
            </a:endParaRPr>
          </a:p>
          <a:p>
            <a:pPr marL="742938" lvl="1" indent="-285750">
              <a:buFont typeface="Arial"/>
              <a:buChar char="•"/>
              <a:defRPr/>
            </a:pPr>
            <a:endParaRPr lang="de-DE" dirty="0"/>
          </a:p>
        </p:txBody>
      </p:sp>
      <p:graphicFrame>
        <p:nvGraphicFramePr>
          <p:cNvPr id="182" name="Tabelle 16"/>
          <p:cNvGraphicFramePr>
            <a:graphicFrameLocks noGrp="1"/>
          </p:cNvGraphicFramePr>
          <p:nvPr>
            <p:extLst>
              <p:ext uri="{D42A27DB-BD31-4B8C-83A1-F6EECF244321}">
                <p14:modId xmlns:p14="http://schemas.microsoft.com/office/powerpoint/2010/main" val="362347763"/>
              </p:ext>
            </p:extLst>
          </p:nvPr>
        </p:nvGraphicFramePr>
        <p:xfrm>
          <a:off x="378092" y="505434"/>
          <a:ext cx="1277408" cy="1173054"/>
        </p:xfrm>
        <a:graphic>
          <a:graphicData uri="http://schemas.openxmlformats.org/drawingml/2006/table">
            <a:tbl>
              <a:tblPr firstRow="1" bandRow="1"/>
              <a:tblGrid>
                <a:gridCol w="638704">
                  <a:extLst>
                    <a:ext uri="{9D8B030D-6E8A-4147-A177-3AD203B41FA5}">
                      <a16:colId xmlns:a16="http://schemas.microsoft.com/office/drawing/2014/main" xmlns="" val="20000"/>
                    </a:ext>
                  </a:extLst>
                </a:gridCol>
                <a:gridCol w="638704">
                  <a:extLst>
                    <a:ext uri="{9D8B030D-6E8A-4147-A177-3AD203B41FA5}">
                      <a16:colId xmlns:a16="http://schemas.microsoft.com/office/drawing/2014/main" xmlns="" val="20001"/>
                    </a:ext>
                  </a:extLst>
                </a:gridCol>
              </a:tblGrid>
              <a:tr h="534640">
                <a:tc>
                  <a:txBody>
                    <a:bodyPr/>
                    <a:lstStyle/>
                    <a:p>
                      <a:pPr algn="ctr">
                        <a:defRPr/>
                      </a:pPr>
                      <a:endParaRPr lang="de-DE" sz="600" dirty="0">
                        <a:latin typeface="Calibri" panose="020F0502020204030204" pitchFamily="34" charset="0"/>
                        <a:cs typeface="Calibri" panose="020F0502020204030204" pitchFamily="34" charset="0"/>
                      </a:endParaRPr>
                    </a:p>
                    <a:p>
                      <a:pPr marL="0" marR="0" lvl="0" indent="0" algn="ctr" defTabSz="914400">
                        <a:lnSpc>
                          <a:spcPct val="100000"/>
                        </a:lnSpc>
                        <a:spcBef>
                          <a:spcPts val="0"/>
                        </a:spcBef>
                        <a:spcAft>
                          <a:spcPts val="0"/>
                        </a:spcAft>
                        <a:buClrTx/>
                        <a:buSzTx/>
                        <a:buFontTx/>
                        <a:buNone/>
                        <a:defRPr/>
                      </a:pPr>
                      <a:r>
                        <a:rPr lang="de-DE" sz="600" dirty="0">
                          <a:latin typeface="Calibri" panose="020F0502020204030204" pitchFamily="34" charset="0"/>
                          <a:cs typeface="Calibri" panose="020F0502020204030204" pitchFamily="34" charset="0"/>
                        </a:rPr>
                        <a:t>Geräusche</a:t>
                      </a:r>
                      <a:endParaRPr dirty="0">
                        <a:latin typeface="Calibri" panose="020F0502020204030204" pitchFamily="34" charset="0"/>
                        <a:cs typeface="Calibri" panose="020F0502020204030204" pitchFamily="34" charset="0"/>
                      </a:endParaRPr>
                    </a:p>
                    <a:p>
                      <a:pPr algn="ctr">
                        <a:defRPr/>
                      </a:pPr>
                      <a:endParaRPr lang="de-DE" sz="600" dirty="0">
                        <a:latin typeface="Calibri" panose="020F0502020204030204" pitchFamily="34" charset="0"/>
                        <a:cs typeface="Calibri" panose="020F0502020204030204" pitchFamily="34" charset="0"/>
                      </a:endParaRPr>
                    </a:p>
                  </a:txBody>
                  <a:tcPr marL="121920" marR="121920" marT="60960" marB="60960">
                    <a:solidFill>
                      <a:srgbClr val="FFF591"/>
                    </a:solidFill>
                  </a:tcPr>
                </a:tc>
                <a:tc>
                  <a:txBody>
                    <a:bodyPr/>
                    <a:lstStyle/>
                    <a:p>
                      <a:pPr algn="ctr">
                        <a:defRPr/>
                      </a:pPr>
                      <a:endParaRPr lang="de-DE" sz="600" dirty="0">
                        <a:latin typeface="Calibri" panose="020F0502020204030204" pitchFamily="34" charset="0"/>
                        <a:cs typeface="Calibri" panose="020F0502020204030204" pitchFamily="34" charset="0"/>
                      </a:endParaRPr>
                    </a:p>
                    <a:p>
                      <a:pPr algn="ctr">
                        <a:defRPr/>
                      </a:pPr>
                      <a:r>
                        <a:rPr lang="de-DE" sz="600" dirty="0">
                          <a:latin typeface="Calibri" panose="020F0502020204030204" pitchFamily="34" charset="0"/>
                          <a:cs typeface="Calibri" panose="020F0502020204030204" pitchFamily="34" charset="0"/>
                        </a:rPr>
                        <a:t>Planung</a:t>
                      </a:r>
                      <a:endParaRPr dirty="0">
                        <a:latin typeface="Calibri" panose="020F0502020204030204" pitchFamily="34" charset="0"/>
                        <a:cs typeface="Calibri" panose="020F0502020204030204" pitchFamily="34" charset="0"/>
                      </a:endParaRPr>
                    </a:p>
                  </a:txBody>
                  <a:tcPr marL="121920" marR="121920" marT="60960" marB="60960">
                    <a:solidFill>
                      <a:schemeClr val="tx2">
                        <a:lumMod val="20000"/>
                        <a:lumOff val="80000"/>
                      </a:schemeClr>
                    </a:solidFill>
                  </a:tcPr>
                </a:tc>
                <a:extLst>
                  <a:ext uri="{0D108BD9-81ED-4DB2-BD59-A6C34878D82A}">
                    <a16:rowId xmlns:a16="http://schemas.microsoft.com/office/drawing/2014/main" xmlns="" val="10000"/>
                  </a:ext>
                </a:extLst>
              </a:tr>
              <a:tr h="638414">
                <a:tc>
                  <a:txBody>
                    <a:bodyPr/>
                    <a:lstStyle/>
                    <a:p>
                      <a:pPr marL="0" marR="0" lvl="0" indent="0" algn="ctr" defTabSz="914400">
                        <a:lnSpc>
                          <a:spcPct val="100000"/>
                        </a:lnSpc>
                        <a:spcBef>
                          <a:spcPts val="0"/>
                        </a:spcBef>
                        <a:spcAft>
                          <a:spcPts val="0"/>
                        </a:spcAft>
                        <a:buClrTx/>
                        <a:buSzTx/>
                        <a:buFontTx/>
                        <a:buNone/>
                        <a:defRPr/>
                      </a:pPr>
                      <a:endParaRPr lang="de-DE" sz="1200">
                        <a:latin typeface="Calibri" panose="020F0502020204030204" pitchFamily="34" charset="0"/>
                        <a:cs typeface="Calibri" panose="020F0502020204030204" pitchFamily="34" charset="0"/>
                      </a:endParaRPr>
                    </a:p>
                    <a:p>
                      <a:pPr marL="0" marR="0" lvl="0" indent="0" algn="ctr" defTabSz="914400">
                        <a:lnSpc>
                          <a:spcPct val="100000"/>
                        </a:lnSpc>
                        <a:spcBef>
                          <a:spcPts val="0"/>
                        </a:spcBef>
                        <a:spcAft>
                          <a:spcPts val="0"/>
                        </a:spcAft>
                        <a:buClrTx/>
                        <a:buSzTx/>
                        <a:buFontTx/>
                        <a:buNone/>
                        <a:defRPr/>
                      </a:pPr>
                      <a:r>
                        <a:rPr lang="de-DE" sz="600">
                          <a:latin typeface="Calibri" panose="020F0502020204030204" pitchFamily="34" charset="0"/>
                          <a:cs typeface="Calibri" panose="020F0502020204030204" pitchFamily="34" charset="0"/>
                        </a:rPr>
                        <a:t>Stimme</a:t>
                      </a:r>
                      <a:endParaRPr>
                        <a:latin typeface="Calibri" panose="020F0502020204030204" pitchFamily="34" charset="0"/>
                        <a:cs typeface="Calibri" panose="020F0502020204030204" pitchFamily="34" charset="0"/>
                      </a:endParaRPr>
                    </a:p>
                    <a:p>
                      <a:pPr algn="ctr">
                        <a:defRPr/>
                      </a:pPr>
                      <a:endParaRPr lang="de-DE" sz="200">
                        <a:latin typeface="Calibri" panose="020F0502020204030204" pitchFamily="34" charset="0"/>
                        <a:cs typeface="Calibri" panose="020F0502020204030204" pitchFamily="34" charset="0"/>
                      </a:endParaRPr>
                    </a:p>
                  </a:txBody>
                  <a:tcPr marL="121920" marR="121920" marT="60960" marB="60960">
                    <a:solidFill>
                      <a:srgbClr val="C2D988"/>
                    </a:solidFill>
                  </a:tcPr>
                </a:tc>
                <a:tc>
                  <a:txBody>
                    <a:bodyPr/>
                    <a:lstStyle/>
                    <a:p>
                      <a:pPr algn="ctr">
                        <a:defRPr/>
                      </a:pPr>
                      <a:endParaRPr lang="de-DE" sz="600" dirty="0">
                        <a:latin typeface="Calibri" panose="020F0502020204030204" pitchFamily="34" charset="0"/>
                        <a:cs typeface="Calibri" panose="020F0502020204030204" pitchFamily="34" charset="0"/>
                      </a:endParaRPr>
                    </a:p>
                    <a:p>
                      <a:pPr algn="ctr">
                        <a:defRPr/>
                      </a:pPr>
                      <a:endParaRPr lang="de-DE" sz="600" dirty="0">
                        <a:latin typeface="Calibri" panose="020F0502020204030204" pitchFamily="34" charset="0"/>
                        <a:cs typeface="Calibri" panose="020F0502020204030204" pitchFamily="34" charset="0"/>
                      </a:endParaRPr>
                    </a:p>
                    <a:p>
                      <a:pPr algn="ctr">
                        <a:defRPr/>
                      </a:pPr>
                      <a:r>
                        <a:rPr lang="de-DE" sz="600" dirty="0">
                          <a:latin typeface="Calibri" panose="020F0502020204030204" pitchFamily="34" charset="0"/>
                          <a:cs typeface="Calibri" panose="020F0502020204030204" pitchFamily="34" charset="0"/>
                        </a:rPr>
                        <a:t>Aufnahme</a:t>
                      </a:r>
                      <a:endParaRPr dirty="0">
                        <a:latin typeface="Calibri" panose="020F0502020204030204" pitchFamily="34" charset="0"/>
                        <a:cs typeface="Calibri" panose="020F0502020204030204" pitchFamily="34" charset="0"/>
                      </a:endParaRPr>
                    </a:p>
                  </a:txBody>
                  <a:tcPr marL="121920" marR="121920" marT="60960" marB="60960">
                    <a:solidFill>
                      <a:schemeClr val="accent2">
                        <a:lumMod val="60000"/>
                        <a:lumOff val="40000"/>
                      </a:schemeClr>
                    </a:solidFill>
                  </a:tcPr>
                </a:tc>
                <a:extLst>
                  <a:ext uri="{0D108BD9-81ED-4DB2-BD59-A6C34878D82A}">
                    <a16:rowId xmlns:a16="http://schemas.microsoft.com/office/drawing/2014/main" xmlns="" val="10001"/>
                  </a:ext>
                </a:extLst>
              </a:tr>
            </a:tbl>
          </a:graphicData>
        </a:graphic>
      </p:graphicFrame>
      <p:sp>
        <p:nvSpPr>
          <p:cNvPr id="2" name="Textfeld 1"/>
          <p:cNvSpPr txBox="1"/>
          <p:nvPr/>
        </p:nvSpPr>
        <p:spPr bwMode="auto">
          <a:xfrm>
            <a:off x="2720220" y="1201674"/>
            <a:ext cx="7247990" cy="457235"/>
          </a:xfrm>
          <a:prstGeom prst="rect">
            <a:avLst/>
          </a:prstGeom>
          <a:noFill/>
        </p:spPr>
        <p:txBody>
          <a:bodyPr wrap="square" rtlCol="0">
            <a:spAutoFit/>
          </a:bodyPr>
          <a:lstStyle/>
          <a:p>
            <a:pPr algn="ctr">
              <a:defRPr/>
            </a:pPr>
            <a:r>
              <a:rPr lang="de-DE" sz="2400" dirty="0">
                <a:solidFill>
                  <a:srgbClr val="E2E8E6">
                    <a:lumMod val="50000"/>
                  </a:srgbClr>
                </a:solidFill>
                <a:latin typeface="Bahnschrift SemiBold" panose="020B0502040204020203" pitchFamily="34" charset="0"/>
                <a:cs typeface="Calibri"/>
              </a:rPr>
              <a:t>Die Szenen gestalten</a:t>
            </a:r>
            <a:endParaRPr dirty="0">
              <a:latin typeface="Bahnschrift SemiBold" panose="020B0502040204020203" pitchFamily="34" charset="0"/>
            </a:endParaRPr>
          </a:p>
        </p:txBody>
      </p:sp>
      <p:pic>
        <p:nvPicPr>
          <p:cNvPr id="6" name="Grafik 5"/>
          <p:cNvPicPr>
            <a:picLocks noChangeAspect="1"/>
          </p:cNvPicPr>
          <p:nvPr/>
        </p:nvPicPr>
        <p:blipFill>
          <a:blip r:embed="rId2"/>
          <a:stretch/>
        </p:blipFill>
        <p:spPr bwMode="auto">
          <a:xfrm>
            <a:off x="1940825" y="3309600"/>
            <a:ext cx="8668044" cy="3042966"/>
          </a:xfrm>
          <a:prstGeom prst="rect">
            <a:avLst/>
          </a:prstGeom>
        </p:spPr>
      </p:pic>
      <p:sp>
        <p:nvSpPr>
          <p:cNvPr id="183" name="Textfeld 182">
            <a:hlinkClick r:id="rId3" action="ppaction://hlinksldjump"/>
          </p:cNvPr>
          <p:cNvSpPr txBox="1"/>
          <p:nvPr/>
        </p:nvSpPr>
        <p:spPr bwMode="auto">
          <a:xfrm>
            <a:off x="9792670" y="6367419"/>
            <a:ext cx="1300420" cy="338554"/>
          </a:xfrm>
          <a:prstGeom prst="rect">
            <a:avLst/>
          </a:prstGeom>
          <a:noFill/>
        </p:spPr>
        <p:txBody>
          <a:bodyPr wrap="square" rtlCol="0">
            <a:spAutoFit/>
          </a:bodyPr>
          <a:lstStyle/>
          <a:p>
            <a:r>
              <a:rPr lang="de-DE" sz="1600" dirty="0">
                <a:solidFill>
                  <a:schemeClr val="bg2">
                    <a:lumMod val="50000"/>
                  </a:schemeClr>
                </a:solidFill>
                <a:latin typeface="Bahnschrift SemiBold" panose="020B0502040204020203" pitchFamily="34" charset="0"/>
              </a:rPr>
              <a:t>Übersicht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23" name="Group 222"/>
          <p:cNvGrpSpPr>
            <a:grpSpLocks noGrp="1" noUngrp="1" noRot="1" noChangeAspect="1" noMove="1" noResize="1"/>
          </p:cNvGrpSpPr>
          <p:nvPr/>
        </p:nvGrpSpPr>
        <p:grpSpPr bwMode="auto">
          <a:xfrm>
            <a:off x="11096450" y="13393"/>
            <a:ext cx="494218" cy="6814823"/>
            <a:chOff x="11096450" y="13393"/>
            <a:chExt cx="494218" cy="6814823"/>
          </a:xfrm>
          <a:solidFill>
            <a:schemeClr val="bg2">
              <a:lumMod val="90000"/>
            </a:schemeClr>
          </a:solidFill>
        </p:grpSpPr>
        <p:sp>
          <p:nvSpPr>
            <p:cNvPr id="1028" name="Freeform 8"/>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29" name="Freeform 10"/>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0" name="Freeform 15"/>
            <p:cNvSpPr/>
            <p:nvPr/>
          </p:nvSpPr>
          <p:spPr bwMode="auto">
            <a:xfrm rot="5400000">
              <a:off x="11478964" y="592010"/>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1" name="Freeform 18"/>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2" name="Freeform 19"/>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3" name="Freeform 20"/>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4" name="Freeform 22"/>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5" name="Freeform 23"/>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6" name="Freeform 26"/>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7" name="Freeform 27"/>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8" name="Freeform 28"/>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9" name="Freeform 30"/>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0" name="Freeform 43"/>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1" name="Freeform 51"/>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2" name="Freeform 52"/>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3" name="Freeform 53"/>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4" name="Freeform 54"/>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5" name="Freeform 55"/>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6" name="Freeform 56"/>
            <p:cNvSpPr/>
            <p:nvPr/>
          </p:nvSpPr>
          <p:spPr bwMode="auto">
            <a:xfrm rot="5400000">
              <a:off x="11101585" y="23353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7" name="Freeform 57"/>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8" name="Freeform 59"/>
            <p:cNvSpPr/>
            <p:nvPr/>
          </p:nvSpPr>
          <p:spPr bwMode="auto">
            <a:xfrm rot="5400000">
              <a:off x="11120625" y="25550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9" name="Freeform 60"/>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0" name="Freeform 61"/>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1" name="Freeform 5"/>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2" name="Freeform 6"/>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3" name="Freeform 7"/>
            <p:cNvSpPr/>
            <p:nvPr/>
          </p:nvSpPr>
          <p:spPr bwMode="auto">
            <a:xfrm rot="5400000">
              <a:off x="11371126"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4" name="Freeform 8"/>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5" name="Freeform 9"/>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6" name="Freeform 11"/>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7" name="Freeform 12"/>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8" name="Freeform 13"/>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9" name="Freeform 14"/>
            <p:cNvSpPr/>
            <p:nvPr/>
          </p:nvSpPr>
          <p:spPr bwMode="auto">
            <a:xfrm rot="5400000">
              <a:off x="11376729" y="3335596"/>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0" name="Freeform 16"/>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1" name="Freeform 17"/>
            <p:cNvSpPr/>
            <p:nvPr/>
          </p:nvSpPr>
          <p:spPr bwMode="auto">
            <a:xfrm rot="5400000">
              <a:off x="11395443" y="5347417"/>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2" name="Freeform 21"/>
            <p:cNvSpPr/>
            <p:nvPr/>
          </p:nvSpPr>
          <p:spPr bwMode="auto">
            <a:xfrm rot="5400000">
              <a:off x="11343433"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3" name="Freeform 25"/>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4" name="Freeform 29"/>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5" name="Freeform 31"/>
            <p:cNvSpPr/>
            <p:nvPr/>
          </p:nvSpPr>
          <p:spPr bwMode="auto">
            <a:xfrm rot="5400000">
              <a:off x="11356013" y="6183127"/>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6" name="Freeform 32"/>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7" name="Freeform 33"/>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8" name="Freeform 34"/>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9" name="Freeform 35"/>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0" name="Freeform 36"/>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1" name="Freeform 37"/>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2" name="Freeform 38"/>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3" name="Freeform 39"/>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4" name="Freeform 40"/>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5" name="Freeform 41"/>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6" name="Freeform 42"/>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7" name="Freeform 44"/>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8" name="Freeform 45"/>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9" name="Freeform 46"/>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0" name="Freeform 47"/>
            <p:cNvSpPr/>
            <p:nvPr/>
          </p:nvSpPr>
          <p:spPr bwMode="auto">
            <a:xfrm rot="5400000">
              <a:off x="11082841" y="3849727"/>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1" name="Freeform 48"/>
            <p:cNvSpPr/>
            <p:nvPr/>
          </p:nvSpPr>
          <p:spPr bwMode="auto">
            <a:xfrm rot="5400000">
              <a:off x="11078097"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2" name="Freeform 49"/>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3" name="Freeform 8"/>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4" name="Freeform 106"/>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grpSp>
      <p:sp useBgFill="1">
        <p:nvSpPr>
          <p:cNvPr id="1085" name="Rectangle 281"/>
          <p:cNvSpPr>
            <a:spLocks noGrp="1" noRot="1" noChangeAspect="1" noMove="1" noResize="1" noEditPoints="1" noAdjustHandles="1" noChangeArrowheads="1" noChangeShapeType="1" noTextEdit="1"/>
          </p:cNvSpPr>
          <p:nvPr/>
        </p:nvSpPr>
        <p:spPr bwMode="auto">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6" name="Freeform 106"/>
          <p:cNvSpPr>
            <a:spLocks noGrp="1" noRot="1" noChangeAspect="1" noMove="1" noResize="1" noEditPoints="1" noAdjustHandles="1" noChangeArrowheads="1" noChangeShapeType="1" noTextEdit="1"/>
          </p:cNvSpPr>
          <p:nvPr/>
        </p:nvSpPr>
        <p:spPr bwMode="auto">
          <a:xfrm rot="16199998">
            <a:off x="10875247" y="71552"/>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7" name="Freeform 8"/>
          <p:cNvSpPr>
            <a:spLocks noGrp="1" noRot="1" noChangeAspect="1" noMove="1" noResize="1" noEditPoints="1" noAdjustHandles="1" noChangeArrowheads="1" noChangeShapeType="1" noTextEdit="1"/>
          </p:cNvSpPr>
          <p:nvPr/>
        </p:nvSpPr>
        <p:spPr bwMode="auto">
          <a:xfrm rot="16199998">
            <a:off x="11143682" y="8225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0" name="Rectangle 287"/>
          <p:cNvSpPr>
            <a:spLocks noGrp="1" noRot="1" noChangeAspect="1" noMove="1" noResize="1" noEditPoints="1" noAdjustHandles="1" noChangeArrowheads="1" noChangeShapeType="1" noTextEdit="1"/>
          </p:cNvSpPr>
          <p:nvPr/>
        </p:nvSpPr>
        <p:spPr bwMode="auto">
          <a:xfrm>
            <a:off x="11340264" y="0"/>
            <a:ext cx="845984"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1" name="Freeform 8"/>
          <p:cNvSpPr>
            <a:spLocks noGrp="1" noRot="1" noChangeAspect="1" noMove="1" noResize="1" noEditPoints="1" noAdjustHandles="1" noChangeArrowheads="1" noChangeShapeType="1" noTextEdit="1"/>
          </p:cNvSpPr>
          <p:nvPr/>
        </p:nvSpPr>
        <p:spPr bwMode="auto">
          <a:xfrm rot="5400000">
            <a:off x="11452407" y="615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2" name="Freeform 10"/>
          <p:cNvSpPr>
            <a:spLocks noGrp="1" noRot="1" noChangeAspect="1" noMove="1" noResize="1" noEditPoints="1" noAdjustHandles="1" noChangeArrowheads="1" noChangeShapeType="1" noTextEdit="1"/>
          </p:cNvSpPr>
          <p:nvPr/>
        </p:nvSpPr>
        <p:spPr bwMode="auto">
          <a:xfrm rot="5400000">
            <a:off x="11785588"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3" name="Freeform 25"/>
          <p:cNvSpPr>
            <a:spLocks noGrp="1" noRot="1" noChangeAspect="1" noMove="1" noResize="1" noEditPoints="1" noAdjustHandles="1" noChangeArrowheads="1" noChangeShapeType="1" noTextEdit="1"/>
          </p:cNvSpPr>
          <p:nvPr/>
        </p:nvSpPr>
        <p:spPr bwMode="auto">
          <a:xfrm rot="16199998">
            <a:off x="10924052" y="371289"/>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8" name="Freeform 49"/>
          <p:cNvSpPr>
            <a:spLocks noGrp="1" noRot="1" noChangeAspect="1" noMove="1" noResize="1" noEditPoints="1" noAdjustHandles="1" noChangeArrowheads="1" noChangeShapeType="1" noTextEdit="1"/>
          </p:cNvSpPr>
          <p:nvPr/>
        </p:nvSpPr>
        <p:spPr bwMode="auto">
          <a:xfrm rot="16199998">
            <a:off x="11178524" y="299437"/>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9" name="Freeform 59"/>
          <p:cNvSpPr>
            <a:spLocks noGrp="1" noRot="1" noChangeAspect="1" noMove="1" noResize="1" noEditPoints="1" noAdjustHandles="1" noChangeArrowheads="1" noChangeShapeType="1" noTextEdit="1"/>
          </p:cNvSpPr>
          <p:nvPr/>
        </p:nvSpPr>
        <p:spPr bwMode="auto">
          <a:xfrm rot="5400000">
            <a:off x="11431179" y="25550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0" name="Freeform 52"/>
          <p:cNvSpPr>
            <a:spLocks noGrp="1" noRot="1" noChangeAspect="1" noMove="1" noResize="1" noEditPoints="1" noAdjustHandles="1" noChangeArrowheads="1" noChangeShapeType="1" noTextEdit="1"/>
          </p:cNvSpPr>
          <p:nvPr/>
        </p:nvSpPr>
        <p:spPr bwMode="auto">
          <a:xfrm rot="5400000">
            <a:off x="11474639"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1" name="Freeform 18"/>
          <p:cNvSpPr>
            <a:spLocks noGrp="1" noRot="1" noChangeAspect="1" noMove="1" noResize="1" noEditPoints="1" noAdjustHandles="1" noChangeArrowheads="1" noChangeShapeType="1" noTextEdit="1"/>
          </p:cNvSpPr>
          <p:nvPr/>
        </p:nvSpPr>
        <p:spPr bwMode="auto">
          <a:xfrm rot="5400000">
            <a:off x="11792932"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2" name="Freeform 31"/>
          <p:cNvSpPr>
            <a:spLocks noGrp="1" noRot="1" noChangeAspect="1" noMove="1" noResize="1" noEditPoints="1" noAdjustHandles="1" noChangeArrowheads="1" noChangeShapeType="1" noTextEdit="1"/>
          </p:cNvSpPr>
          <p:nvPr/>
        </p:nvSpPr>
        <p:spPr bwMode="auto">
          <a:xfrm rot="16199998">
            <a:off x="10895678" y="633212"/>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3" name="Freeform 41"/>
          <p:cNvSpPr>
            <a:spLocks noGrp="1" noRot="1" noChangeAspect="1" noMove="1" noResize="1" noEditPoints="1" noAdjustHandles="1" noChangeArrowheads="1" noChangeShapeType="1" noTextEdit="1"/>
          </p:cNvSpPr>
          <p:nvPr/>
        </p:nvSpPr>
        <p:spPr bwMode="auto">
          <a:xfrm rot="16199998">
            <a:off x="11132569" y="531916"/>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4" name="Freeform 54"/>
          <p:cNvSpPr>
            <a:spLocks noGrp="1" noRot="1" noChangeAspect="1" noMove="1" noResize="1" noEditPoints="1" noAdjustHandles="1" noChangeArrowheads="1" noChangeShapeType="1" noTextEdit="1"/>
          </p:cNvSpPr>
          <p:nvPr/>
        </p:nvSpPr>
        <p:spPr bwMode="auto">
          <a:xfrm rot="5400000">
            <a:off x="11451567"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5" name="Freeform 15"/>
          <p:cNvSpPr>
            <a:spLocks noGrp="1" noRot="1" noChangeAspect="1" noMove="1" noResize="1" noEditPoints="1" noAdjustHandles="1" noChangeArrowheads="1" noChangeShapeType="1" noTextEdit="1"/>
          </p:cNvSpPr>
          <p:nvPr/>
        </p:nvSpPr>
        <p:spPr bwMode="auto">
          <a:xfrm rot="5400000">
            <a:off x="11789518" y="592010"/>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6" name="Freeform 36"/>
          <p:cNvSpPr>
            <a:spLocks noGrp="1" noRot="1" noChangeAspect="1" noMove="1" noResize="1" noEditPoints="1" noAdjustHandles="1" noChangeArrowheads="1" noChangeShapeType="1" noTextEdit="1"/>
          </p:cNvSpPr>
          <p:nvPr/>
        </p:nvSpPr>
        <p:spPr bwMode="auto">
          <a:xfrm rot="16199998">
            <a:off x="11132569" y="739444"/>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7" name="Freeform 29"/>
          <p:cNvSpPr>
            <a:spLocks noGrp="1" noRot="1" noChangeAspect="1" noMove="1" noResize="1" noEditPoints="1" noAdjustHandles="1" noChangeArrowheads="1" noChangeShapeType="1" noTextEdit="1"/>
          </p:cNvSpPr>
          <p:nvPr/>
        </p:nvSpPr>
        <p:spPr bwMode="auto">
          <a:xfrm rot="16199998">
            <a:off x="10939780" y="870916"/>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8" name="Freeform 45"/>
          <p:cNvSpPr>
            <a:spLocks noGrp="1" noRot="1" noChangeAspect="1" noMove="1" noResize="1" noEditPoints="1" noAdjustHandles="1" noChangeArrowheads="1" noChangeShapeType="1" noTextEdit="1"/>
          </p:cNvSpPr>
          <p:nvPr/>
        </p:nvSpPr>
        <p:spPr bwMode="auto">
          <a:xfrm rot="16199998">
            <a:off x="11162762" y="949465"/>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9" name="Freeform 43"/>
          <p:cNvSpPr>
            <a:spLocks noGrp="1" noRot="1" noChangeAspect="1" noMove="1" noResize="1" noEditPoints="1" noAdjustHandles="1" noChangeArrowheads="1" noChangeShapeType="1" noTextEdit="1"/>
          </p:cNvSpPr>
          <p:nvPr/>
        </p:nvSpPr>
        <p:spPr bwMode="auto">
          <a:xfrm rot="5400000">
            <a:off x="11504665"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0" name="Freeform 23"/>
          <p:cNvSpPr>
            <a:spLocks noGrp="1" noRot="1" noChangeAspect="1" noMove="1" noResize="1" noEditPoints="1" noAdjustHandles="1" noChangeArrowheads="1" noChangeShapeType="1" noTextEdit="1"/>
          </p:cNvSpPr>
          <p:nvPr/>
        </p:nvSpPr>
        <p:spPr bwMode="auto">
          <a:xfrm rot="5400000">
            <a:off x="11750639"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1" name="Freeform 51"/>
          <p:cNvSpPr>
            <a:spLocks noGrp="1" noRot="1" noChangeAspect="1" noMove="1" noResize="1" noEditPoints="1" noAdjustHandles="1" noChangeArrowheads="1" noChangeShapeType="1" noTextEdit="1"/>
          </p:cNvSpPr>
          <p:nvPr/>
        </p:nvSpPr>
        <p:spPr bwMode="auto">
          <a:xfrm rot="5400000">
            <a:off x="11477634"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2" name="Freeform 22"/>
          <p:cNvSpPr>
            <a:spLocks noGrp="1" noRot="1" noChangeAspect="1" noMove="1" noResize="1" noEditPoints="1" noAdjustHandles="1" noChangeArrowheads="1" noChangeShapeType="1" noTextEdit="1"/>
          </p:cNvSpPr>
          <p:nvPr/>
        </p:nvSpPr>
        <p:spPr bwMode="auto">
          <a:xfrm rot="5400000">
            <a:off x="11736952"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3" name="Freeform 30"/>
          <p:cNvSpPr>
            <a:spLocks noGrp="1" noRot="1" noChangeAspect="1" noMove="1" noResize="1" noEditPoints="1" noAdjustHandles="1" noChangeArrowheads="1" noChangeShapeType="1" noTextEdit="1"/>
          </p:cNvSpPr>
          <p:nvPr/>
        </p:nvSpPr>
        <p:spPr bwMode="auto">
          <a:xfrm rot="5400000">
            <a:off x="11790673"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4" name="Freeform 21"/>
          <p:cNvSpPr>
            <a:spLocks noGrp="1" noRot="1" noChangeAspect="1" noMove="1" noResize="1" noEditPoints="1" noAdjustHandles="1" noChangeArrowheads="1" noChangeShapeType="1" noTextEdit="1"/>
          </p:cNvSpPr>
          <p:nvPr/>
        </p:nvSpPr>
        <p:spPr bwMode="auto">
          <a:xfrm rot="16199998">
            <a:off x="10898509" y="1127575"/>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5" name="Freeform 42"/>
          <p:cNvSpPr>
            <a:spLocks noGrp="1" noRot="1" noChangeAspect="1" noMove="1" noResize="1" noEditPoints="1" noAdjustHandles="1" noChangeArrowheads="1" noChangeShapeType="1" noTextEdit="1"/>
          </p:cNvSpPr>
          <p:nvPr/>
        </p:nvSpPr>
        <p:spPr bwMode="auto">
          <a:xfrm rot="16199998">
            <a:off x="11144401" y="1195132"/>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6" name="Freeform 53"/>
          <p:cNvSpPr>
            <a:spLocks noGrp="1" noRot="1" noChangeAspect="1" noMove="1" noResize="1" noEditPoints="1" noAdjustHandles="1" noChangeArrowheads="1" noChangeShapeType="1" noTextEdit="1"/>
          </p:cNvSpPr>
          <p:nvPr/>
        </p:nvSpPr>
        <p:spPr bwMode="auto">
          <a:xfrm rot="5400000">
            <a:off x="11465720"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7" name="Freeform 26"/>
          <p:cNvSpPr>
            <a:spLocks noGrp="1" noRot="1" noChangeAspect="1" noMove="1" noResize="1" noEditPoints="1" noAdjustHandles="1" noChangeArrowheads="1" noChangeShapeType="1" noTextEdit="1"/>
          </p:cNvSpPr>
          <p:nvPr/>
        </p:nvSpPr>
        <p:spPr bwMode="auto">
          <a:xfrm rot="5400000">
            <a:off x="11737863"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8" name="Freeform 17"/>
          <p:cNvSpPr>
            <a:spLocks noGrp="1" noRot="1" noChangeAspect="1" noMove="1" noResize="1" noEditPoints="1" noAdjustHandles="1" noChangeArrowheads="1" noChangeShapeType="1" noTextEdit="1"/>
          </p:cNvSpPr>
          <p:nvPr/>
        </p:nvSpPr>
        <p:spPr bwMode="auto">
          <a:xfrm rot="16199998">
            <a:off x="10892580" y="1472186"/>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9" name="Freeform 34"/>
          <p:cNvSpPr>
            <a:spLocks noGrp="1" noRot="1" noChangeAspect="1" noMove="1" noResize="1" noEditPoints="1" noAdjustHandles="1" noChangeArrowheads="1" noChangeShapeType="1" noTextEdit="1"/>
          </p:cNvSpPr>
          <p:nvPr/>
        </p:nvSpPr>
        <p:spPr bwMode="auto">
          <a:xfrm rot="16199998">
            <a:off x="11110106" y="1420101"/>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0" name="Freeform 55"/>
          <p:cNvSpPr>
            <a:spLocks noGrp="1" noRot="1" noChangeAspect="1" noMove="1" noResize="1" noEditPoints="1" noAdjustHandles="1" noChangeArrowheads="1" noChangeShapeType="1" noTextEdit="1"/>
          </p:cNvSpPr>
          <p:nvPr/>
        </p:nvSpPr>
        <p:spPr bwMode="auto">
          <a:xfrm rot="5400000">
            <a:off x="11465580"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1" name="Freeform 28"/>
          <p:cNvSpPr>
            <a:spLocks noGrp="1" noRot="1" noChangeAspect="1" noMove="1" noResize="1" noEditPoints="1" noAdjustHandles="1" noChangeArrowheads="1" noChangeShapeType="1" noTextEdit="1"/>
          </p:cNvSpPr>
          <p:nvPr/>
        </p:nvSpPr>
        <p:spPr bwMode="auto">
          <a:xfrm rot="5400000">
            <a:off x="11715423"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2" name="Freeform 6"/>
          <p:cNvSpPr>
            <a:spLocks noGrp="1" noRot="1" noChangeAspect="1" noMove="1" noResize="1" noEditPoints="1" noAdjustHandles="1" noChangeArrowheads="1" noChangeShapeType="1" noTextEdit="1"/>
          </p:cNvSpPr>
          <p:nvPr/>
        </p:nvSpPr>
        <p:spPr bwMode="auto">
          <a:xfrm rot="16199998">
            <a:off x="10867081" y="1713474"/>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3" name="Freeform 39"/>
          <p:cNvSpPr>
            <a:spLocks noGrp="1" noRot="1" noChangeAspect="1" noMove="1" noResize="1" noEditPoints="1" noAdjustHandles="1" noChangeArrowheads="1" noChangeShapeType="1" noTextEdit="1"/>
          </p:cNvSpPr>
          <p:nvPr/>
        </p:nvSpPr>
        <p:spPr bwMode="auto">
          <a:xfrm rot="16199998">
            <a:off x="11134318" y="166590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4" name="Freeform 57"/>
          <p:cNvSpPr>
            <a:spLocks noGrp="1" noRot="1" noChangeAspect="1" noMove="1" noResize="1" noEditPoints="1" noAdjustHandles="1" noChangeArrowheads="1" noChangeShapeType="1" noTextEdit="1"/>
          </p:cNvSpPr>
          <p:nvPr/>
        </p:nvSpPr>
        <p:spPr bwMode="auto">
          <a:xfrm rot="5400000">
            <a:off x="11451729"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5" name="Freeform 60"/>
          <p:cNvSpPr>
            <a:spLocks noGrp="1" noRot="1" noChangeAspect="1" noMove="1" noResize="1" noEditPoints="1" noAdjustHandles="1" noChangeArrowheads="1" noChangeShapeType="1" noTextEdit="1"/>
          </p:cNvSpPr>
          <p:nvPr/>
        </p:nvSpPr>
        <p:spPr bwMode="auto">
          <a:xfrm rot="5400000">
            <a:off x="11426410"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6" name="Freeform 27"/>
          <p:cNvSpPr>
            <a:spLocks noGrp="1" noRot="1" noChangeAspect="1" noMove="1" noResize="1" noEditPoints="1" noAdjustHandles="1" noChangeArrowheads="1" noChangeShapeType="1" noTextEdit="1"/>
          </p:cNvSpPr>
          <p:nvPr/>
        </p:nvSpPr>
        <p:spPr bwMode="auto">
          <a:xfrm rot="5400000">
            <a:off x="11718024"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7" name="Freeform 38"/>
          <p:cNvSpPr>
            <a:spLocks noGrp="1" noRot="1" noChangeAspect="1" noMove="1" noResize="1" noEditPoints="1" noAdjustHandles="1" noChangeArrowheads="1" noChangeShapeType="1" noTextEdit="1"/>
          </p:cNvSpPr>
          <p:nvPr/>
        </p:nvSpPr>
        <p:spPr bwMode="auto">
          <a:xfrm rot="16199998">
            <a:off x="11129971" y="191926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8" name="Freeform 8"/>
          <p:cNvSpPr>
            <a:spLocks noGrp="1" noRot="1" noChangeAspect="1" noMove="1" noResize="1" noEditPoints="1" noAdjustHandles="1" noChangeArrowheads="1" noChangeShapeType="1" noTextEdit="1"/>
          </p:cNvSpPr>
          <p:nvPr/>
        </p:nvSpPr>
        <p:spPr bwMode="auto">
          <a:xfrm rot="16199998">
            <a:off x="10850342" y="206495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9" name="Freeform 19"/>
          <p:cNvSpPr>
            <a:spLocks noGrp="1" noRot="1" noChangeAspect="1" noMove="1" noResize="1" noEditPoints="1" noAdjustHandles="1" noChangeArrowheads="1" noChangeShapeType="1" noTextEdit="1"/>
          </p:cNvSpPr>
          <p:nvPr/>
        </p:nvSpPr>
        <p:spPr bwMode="auto">
          <a:xfrm rot="5400000">
            <a:off x="11718268"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0" name="Freeform 35"/>
          <p:cNvSpPr>
            <a:spLocks noGrp="1" noRot="1" noChangeAspect="1" noMove="1" noResize="1" noEditPoints="1" noAdjustHandles="1" noChangeArrowheads="1" noChangeShapeType="1" noTextEdit="1"/>
          </p:cNvSpPr>
          <p:nvPr/>
        </p:nvSpPr>
        <p:spPr bwMode="auto">
          <a:xfrm rot="16199998">
            <a:off x="11117998" y="2208382"/>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1" name="Freeform 61"/>
          <p:cNvSpPr>
            <a:spLocks noGrp="1" noRot="1" noChangeAspect="1" noMove="1" noResize="1" noEditPoints="1" noAdjustHandles="1" noChangeArrowheads="1" noChangeShapeType="1" noTextEdit="1"/>
          </p:cNvSpPr>
          <p:nvPr/>
        </p:nvSpPr>
        <p:spPr bwMode="auto">
          <a:xfrm rot="5400000">
            <a:off x="11392707"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2" name="Freeform 9"/>
          <p:cNvSpPr>
            <a:spLocks noGrp="1" noRot="1" noChangeAspect="1" noMove="1" noResize="1" noEditPoints="1" noAdjustHandles="1" noChangeArrowheads="1" noChangeShapeType="1" noTextEdit="1"/>
          </p:cNvSpPr>
          <p:nvPr/>
        </p:nvSpPr>
        <p:spPr bwMode="auto">
          <a:xfrm rot="16199998">
            <a:off x="10851951" y="2345425"/>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3" name="Freeform 56"/>
          <p:cNvSpPr>
            <a:spLocks noGrp="1" noRot="1" noChangeAspect="1" noMove="1" noResize="1" noEditPoints="1" noAdjustHandles="1" noChangeArrowheads="1" noChangeShapeType="1" noTextEdit="1"/>
          </p:cNvSpPr>
          <p:nvPr/>
        </p:nvSpPr>
        <p:spPr bwMode="auto">
          <a:xfrm rot="5400000">
            <a:off x="11440894" y="23353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4" name="Freeform 20"/>
          <p:cNvSpPr>
            <a:spLocks noGrp="1" noRot="1" noChangeAspect="1" noMove="1" noResize="1" noEditPoints="1" noAdjustHandles="1" noChangeArrowheads="1" noChangeShapeType="1" noTextEdit="1"/>
          </p:cNvSpPr>
          <p:nvPr/>
        </p:nvSpPr>
        <p:spPr bwMode="auto">
          <a:xfrm rot="5400000">
            <a:off x="11725183"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5" name="Freeform 33"/>
          <p:cNvSpPr>
            <a:spLocks noGrp="1" noRot="1" noChangeAspect="1" noMove="1" noResize="1" noEditPoints="1" noAdjustHandles="1" noChangeArrowheads="1" noChangeShapeType="1" noTextEdit="1"/>
          </p:cNvSpPr>
          <p:nvPr/>
        </p:nvSpPr>
        <p:spPr bwMode="auto">
          <a:xfrm rot="16199998">
            <a:off x="11097198" y="242640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6" name="Freeform 11"/>
          <p:cNvSpPr>
            <a:spLocks noGrp="1" noRot="1" noChangeAspect="1" noMove="1" noResize="1" noEditPoints="1" noAdjustHandles="1" noChangeArrowheads="1" noChangeShapeType="1" noTextEdit="1"/>
          </p:cNvSpPr>
          <p:nvPr/>
        </p:nvSpPr>
        <p:spPr bwMode="auto">
          <a:xfrm rot="16199998">
            <a:off x="10869436" y="259196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7" name="Freeform 40"/>
          <p:cNvSpPr>
            <a:spLocks noGrp="1" noRot="1" noChangeAspect="1" noMove="1" noResize="1" noEditPoints="1" noAdjustHandles="1" noChangeArrowheads="1" noChangeShapeType="1" noTextEdit="1"/>
          </p:cNvSpPr>
          <p:nvPr/>
        </p:nvSpPr>
        <p:spPr bwMode="auto">
          <a:xfrm rot="5400000">
            <a:off x="11422891"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8" name="Freeform 7"/>
          <p:cNvSpPr>
            <a:spLocks noGrp="1" noRot="1" noChangeAspect="1" noMove="1" noResize="1" noEditPoints="1" noAdjustHandles="1" noChangeArrowheads="1" noChangeShapeType="1" noTextEdit="1"/>
          </p:cNvSpPr>
          <p:nvPr/>
        </p:nvSpPr>
        <p:spPr bwMode="auto">
          <a:xfrm rot="5400000">
            <a:off x="11681681"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9" name="Freeform 44"/>
          <p:cNvSpPr>
            <a:spLocks noGrp="1" noRot="1" noChangeAspect="1" noMove="1" noResize="1" noEditPoints="1" noAdjustHandles="1" noChangeArrowheads="1" noChangeShapeType="1" noTextEdit="1"/>
          </p:cNvSpPr>
          <p:nvPr/>
        </p:nvSpPr>
        <p:spPr bwMode="auto">
          <a:xfrm rot="16199998">
            <a:off x="11153903" y="2723245"/>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0" name="Freeform 46"/>
          <p:cNvSpPr>
            <a:spLocks noGrp="1" noRot="1" noChangeAspect="1" noMove="1" noResize="1" noEditPoints="1" noAdjustHandles="1" noChangeArrowheads="1" noChangeShapeType="1" noTextEdit="1"/>
          </p:cNvSpPr>
          <p:nvPr/>
        </p:nvSpPr>
        <p:spPr bwMode="auto">
          <a:xfrm rot="5400000">
            <a:off x="11435250"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1" name="Freeform 5"/>
          <p:cNvSpPr>
            <a:spLocks noGrp="1" noRot="1" noChangeAspect="1" noMove="1" noResize="1" noEditPoints="1" noAdjustHandles="1" noChangeArrowheads="1" noChangeShapeType="1" noTextEdit="1"/>
          </p:cNvSpPr>
          <p:nvPr/>
        </p:nvSpPr>
        <p:spPr bwMode="auto">
          <a:xfrm rot="5400000">
            <a:off x="11721378" y="2718803"/>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2" name="Freeform 16"/>
          <p:cNvSpPr>
            <a:spLocks noGrp="1" noRot="1" noChangeAspect="1" noMove="1" noResize="1" noEditPoints="1" noAdjustHandles="1" noChangeArrowheads="1" noChangeShapeType="1" noTextEdit="1"/>
          </p:cNvSpPr>
          <p:nvPr/>
        </p:nvSpPr>
        <p:spPr bwMode="auto">
          <a:xfrm rot="16199998">
            <a:off x="10878821" y="28571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3" name="Freeform 47"/>
          <p:cNvSpPr>
            <a:spLocks noGrp="1" noRot="1" noChangeAspect="1" noMove="1" noResize="1" noEditPoints="1" noAdjustHandles="1" noChangeArrowheads="1" noChangeShapeType="1" noTextEdit="1"/>
          </p:cNvSpPr>
          <p:nvPr/>
        </p:nvSpPr>
        <p:spPr bwMode="auto">
          <a:xfrm rot="16199998">
            <a:off x="11152012" y="2960899"/>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4" name="Freeform 37"/>
          <p:cNvSpPr>
            <a:spLocks noGrp="1" noRot="1" noChangeAspect="1" noMove="1" noResize="1" noEditPoints="1" noAdjustHandles="1" noChangeArrowheads="1" noChangeShapeType="1" noTextEdit="1"/>
          </p:cNvSpPr>
          <p:nvPr/>
        </p:nvSpPr>
        <p:spPr bwMode="auto">
          <a:xfrm rot="5400000">
            <a:off x="11428150"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5" name="Freeform 13"/>
          <p:cNvSpPr>
            <a:spLocks noGrp="1" noRot="1" noChangeAspect="1" noMove="1" noResize="1" noEditPoints="1" noAdjustHandles="1" noChangeArrowheads="1" noChangeShapeType="1" noTextEdit="1"/>
          </p:cNvSpPr>
          <p:nvPr/>
        </p:nvSpPr>
        <p:spPr bwMode="auto">
          <a:xfrm rot="5400000">
            <a:off x="11728340" y="2975554"/>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6" name="Freeform 12"/>
          <p:cNvSpPr>
            <a:spLocks noGrp="1" noRot="1" noChangeAspect="1" noMove="1" noResize="1" noEditPoints="1" noAdjustHandles="1" noChangeArrowheads="1" noChangeShapeType="1" noTextEdit="1"/>
          </p:cNvSpPr>
          <p:nvPr/>
        </p:nvSpPr>
        <p:spPr bwMode="auto">
          <a:xfrm rot="16199998">
            <a:off x="10866523" y="3115665"/>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7" name="Freeform 48"/>
          <p:cNvSpPr>
            <a:spLocks noGrp="1" noRot="1" noChangeAspect="1" noMove="1" noResize="1" noEditPoints="1" noAdjustHandles="1" noChangeArrowheads="1" noChangeShapeType="1" noTextEdit="1"/>
          </p:cNvSpPr>
          <p:nvPr/>
        </p:nvSpPr>
        <p:spPr bwMode="auto">
          <a:xfrm rot="16199998">
            <a:off x="11170934" y="3193554"/>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6" name="Freeform 32"/>
          <p:cNvSpPr>
            <a:spLocks noGrp="1" noRot="1" noChangeAspect="1" noMove="1" noResize="1" noEditPoints="1" noAdjustHandles="1" noChangeArrowheads="1" noChangeShapeType="1" noTextEdit="1"/>
          </p:cNvSpPr>
          <p:nvPr/>
        </p:nvSpPr>
        <p:spPr bwMode="auto">
          <a:xfrm rot="5400000">
            <a:off x="11414752"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7" name="Freeform 51"/>
          <p:cNvSpPr>
            <a:spLocks noGrp="1" noRot="1" noChangeAspect="1" noMove="1" noResize="1" noEditPoints="1" noAdjustHandles="1" noChangeArrowheads="1" noChangeShapeType="1" noTextEdit="1"/>
          </p:cNvSpPr>
          <p:nvPr/>
        </p:nvSpPr>
        <p:spPr bwMode="auto">
          <a:xfrm rot="16199998">
            <a:off x="11716921" y="3206332"/>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8" name="Freeform 14"/>
          <p:cNvSpPr>
            <a:spLocks noGrp="1" noRot="1" noChangeAspect="1" noMove="1" noResize="1" noEditPoints="1" noAdjustHandles="1" noChangeArrowheads="1" noChangeShapeType="1" noTextEdit="1"/>
          </p:cNvSpPr>
          <p:nvPr/>
        </p:nvSpPr>
        <p:spPr bwMode="auto">
          <a:xfrm rot="16199998">
            <a:off x="10871418" y="3468502"/>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9" name="Freeform 14"/>
          <p:cNvSpPr>
            <a:spLocks noGrp="1" noRot="1" noChangeAspect="1" noMove="1" noResize="1" noEditPoints="1" noAdjustHandles="1" noChangeArrowheads="1" noChangeShapeType="1" noTextEdit="1"/>
          </p:cNvSpPr>
          <p:nvPr/>
        </p:nvSpPr>
        <p:spPr bwMode="auto">
          <a:xfrm rot="5400000">
            <a:off x="11687487" y="3338455"/>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0" name="Freeform 32"/>
          <p:cNvSpPr>
            <a:spLocks noGrp="1" noRot="1" noChangeAspect="1" noMove="1" noResize="1" noEditPoints="1" noAdjustHandles="1" noChangeArrowheads="1" noChangeShapeType="1" noTextEdit="1"/>
          </p:cNvSpPr>
          <p:nvPr/>
        </p:nvSpPr>
        <p:spPr bwMode="auto">
          <a:xfrm rot="16199998">
            <a:off x="11134201" y="3486703"/>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1" name="Freeform 13"/>
          <p:cNvSpPr>
            <a:spLocks noGrp="1" noRot="1" noChangeAspect="1" noMove="1" noResize="1" noEditPoints="1" noAdjustHandles="1" noChangeArrowheads="1" noChangeShapeType="1" noTextEdit="1"/>
          </p:cNvSpPr>
          <p:nvPr/>
        </p:nvSpPr>
        <p:spPr bwMode="auto">
          <a:xfrm rot="16199998">
            <a:off x="10840106" y="3744553"/>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2" name="Freeform 37"/>
          <p:cNvSpPr>
            <a:spLocks noGrp="1" noRot="1" noChangeAspect="1" noMove="1" noResize="1" noEditPoints="1" noAdjustHandles="1" noChangeArrowheads="1" noChangeShapeType="1" noTextEdit="1"/>
          </p:cNvSpPr>
          <p:nvPr/>
        </p:nvSpPr>
        <p:spPr bwMode="auto">
          <a:xfrm rot="16199998">
            <a:off x="11150046" y="3707138"/>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3" name="Freeform 48"/>
          <p:cNvSpPr>
            <a:spLocks noGrp="1" noRot="1" noChangeAspect="1" noMove="1" noResize="1" noEditPoints="1" noAdjustHandles="1" noChangeArrowheads="1" noChangeShapeType="1" noTextEdit="1"/>
          </p:cNvSpPr>
          <p:nvPr/>
        </p:nvSpPr>
        <p:spPr bwMode="auto">
          <a:xfrm rot="5400000">
            <a:off x="11388652"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4" name="Freeform 40"/>
          <p:cNvSpPr>
            <a:spLocks noGrp="1" noRot="1" noChangeAspect="1" noMove="1" noResize="1" noEditPoints="1" noAdjustHandles="1" noChangeArrowheads="1" noChangeShapeType="1" noTextEdit="1"/>
          </p:cNvSpPr>
          <p:nvPr/>
        </p:nvSpPr>
        <p:spPr bwMode="auto">
          <a:xfrm rot="16199998">
            <a:off x="11745958" y="3507142"/>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5" name="Freeform 47"/>
          <p:cNvSpPr>
            <a:spLocks noGrp="1" noRot="1" noChangeAspect="1" noMove="1" noResize="1" noEditPoints="1" noAdjustHandles="1" noChangeArrowheads="1" noChangeShapeType="1" noTextEdit="1"/>
          </p:cNvSpPr>
          <p:nvPr/>
        </p:nvSpPr>
        <p:spPr bwMode="auto">
          <a:xfrm rot="5400000">
            <a:off x="11393395" y="3849727"/>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6" name="Freeform 12"/>
          <p:cNvSpPr>
            <a:spLocks noGrp="1" noRot="1" noChangeAspect="1" noMove="1" noResize="1" noEditPoints="1" noAdjustHandles="1" noChangeArrowheads="1" noChangeShapeType="1" noTextEdit="1"/>
          </p:cNvSpPr>
          <p:nvPr/>
        </p:nvSpPr>
        <p:spPr bwMode="auto">
          <a:xfrm rot="5400000">
            <a:off x="11674069" y="3739001"/>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7" name="Freeform 5"/>
          <p:cNvSpPr>
            <a:spLocks noGrp="1" noRot="1" noChangeAspect="1" noMove="1" noResize="1" noEditPoints="1" noAdjustHandles="1" noChangeArrowheads="1" noChangeShapeType="1" noTextEdit="1"/>
          </p:cNvSpPr>
          <p:nvPr/>
        </p:nvSpPr>
        <p:spPr bwMode="auto">
          <a:xfrm rot="16199998">
            <a:off x="10882697" y="4063804"/>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8" name="Freeform 46"/>
          <p:cNvSpPr>
            <a:spLocks noGrp="1" noRot="1" noChangeAspect="1" noMove="1" noResize="1" noEditPoints="1" noAdjustHandles="1" noChangeArrowheads="1" noChangeShapeType="1" noTextEdit="1"/>
          </p:cNvSpPr>
          <p:nvPr/>
        </p:nvSpPr>
        <p:spPr bwMode="auto">
          <a:xfrm rot="16199998">
            <a:off x="11136742" y="397658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9" name="Freeform 16"/>
          <p:cNvSpPr>
            <a:spLocks noGrp="1" noRot="1" noChangeAspect="1" noMove="1" noResize="1" noEditPoints="1" noAdjustHandles="1" noChangeArrowheads="1" noChangeShapeType="1" noTextEdit="1"/>
          </p:cNvSpPr>
          <p:nvPr/>
        </p:nvSpPr>
        <p:spPr bwMode="auto">
          <a:xfrm rot="5400000">
            <a:off x="11671018"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0" name="Freeform 44"/>
          <p:cNvSpPr>
            <a:spLocks noGrp="1" noRot="1" noChangeAspect="1" noMove="1" noResize="1" noEditPoints="1" noAdjustHandles="1" noChangeArrowheads="1" noChangeShapeType="1" noTextEdit="1"/>
          </p:cNvSpPr>
          <p:nvPr/>
        </p:nvSpPr>
        <p:spPr bwMode="auto">
          <a:xfrm rot="5400000">
            <a:off x="11408342"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1" name="Freeform 7"/>
          <p:cNvSpPr>
            <a:spLocks noGrp="1" noRot="1" noChangeAspect="1" noMove="1" noResize="1" noEditPoints="1" noAdjustHandles="1" noChangeArrowheads="1" noChangeShapeType="1" noTextEdit="1"/>
          </p:cNvSpPr>
          <p:nvPr/>
        </p:nvSpPr>
        <p:spPr bwMode="auto">
          <a:xfrm rot="16199998">
            <a:off x="10873474" y="4257466"/>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2" name="Freeform 11"/>
          <p:cNvSpPr>
            <a:spLocks noGrp="1" noRot="1" noChangeAspect="1" noMove="1" noResize="1" noEditPoints="1" noAdjustHandles="1" noChangeArrowheads="1" noChangeShapeType="1" noTextEdit="1"/>
          </p:cNvSpPr>
          <p:nvPr/>
        </p:nvSpPr>
        <p:spPr bwMode="auto">
          <a:xfrm rot="5400000">
            <a:off x="11680402"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3" name="Freeform 56"/>
          <p:cNvSpPr>
            <a:spLocks noGrp="1" noRot="1" noChangeAspect="1" noMove="1" noResize="1" noEditPoints="1" noAdjustHandles="1" noChangeArrowheads="1" noChangeShapeType="1" noTextEdit="1"/>
          </p:cNvSpPr>
          <p:nvPr/>
        </p:nvSpPr>
        <p:spPr bwMode="auto">
          <a:xfrm rot="16199998">
            <a:off x="11162482" y="43474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4" name="Freeform 33"/>
          <p:cNvSpPr>
            <a:spLocks noGrp="1" noRot="1" noChangeAspect="1" noMove="1" noResize="1" noEditPoints="1" noAdjustHandles="1" noChangeArrowheads="1" noChangeShapeType="1" noTextEdit="1"/>
          </p:cNvSpPr>
          <p:nvPr/>
        </p:nvSpPr>
        <p:spPr bwMode="auto">
          <a:xfrm rot="5400000">
            <a:off x="11444665"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5" name="Freeform 20"/>
          <p:cNvSpPr>
            <a:spLocks noGrp="1" noRot="1" noChangeAspect="1" noMove="1" noResize="1" noEditPoints="1" noAdjustHandles="1" noChangeArrowheads="1" noChangeShapeType="1" noTextEdit="1"/>
          </p:cNvSpPr>
          <p:nvPr/>
        </p:nvSpPr>
        <p:spPr bwMode="auto">
          <a:xfrm rot="16199998">
            <a:off x="10839720" y="4538206"/>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6" name="Freeform 9"/>
          <p:cNvSpPr>
            <a:spLocks noGrp="1" noRot="1" noChangeAspect="1" noMove="1" noResize="1" noEditPoints="1" noAdjustHandles="1" noChangeArrowheads="1" noChangeShapeType="1" noTextEdit="1"/>
          </p:cNvSpPr>
          <p:nvPr/>
        </p:nvSpPr>
        <p:spPr bwMode="auto">
          <a:xfrm rot="5400000">
            <a:off x="11720040"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7" name="Freeform 61"/>
          <p:cNvSpPr>
            <a:spLocks noGrp="1" noRot="1" noChangeAspect="1" noMove="1" noResize="1" noEditPoints="1" noAdjustHandles="1" noChangeArrowheads="1" noChangeShapeType="1" noTextEdit="1"/>
          </p:cNvSpPr>
          <p:nvPr/>
        </p:nvSpPr>
        <p:spPr bwMode="auto">
          <a:xfrm rot="16199998">
            <a:off x="11163335" y="4598945"/>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8" name="Freeform 35"/>
          <p:cNvSpPr>
            <a:spLocks noGrp="1" noRot="1" noChangeAspect="1" noMove="1" noResize="1" noEditPoints="1" noAdjustHandles="1" noChangeArrowheads="1" noChangeShapeType="1" noTextEdit="1"/>
          </p:cNvSpPr>
          <p:nvPr/>
        </p:nvSpPr>
        <p:spPr bwMode="auto">
          <a:xfrm rot="5400000">
            <a:off x="11444247"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9" name="Freeform 19"/>
          <p:cNvSpPr>
            <a:spLocks noGrp="1" noRot="1" noChangeAspect="1" noMove="1" noResize="1" noEditPoints="1" noAdjustHandles="1" noChangeArrowheads="1" noChangeShapeType="1" noTextEdit="1"/>
          </p:cNvSpPr>
          <p:nvPr/>
        </p:nvSpPr>
        <p:spPr bwMode="auto">
          <a:xfrm rot="16199998">
            <a:off x="10850179" y="4797912"/>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0" name="Freeform 8"/>
          <p:cNvSpPr>
            <a:spLocks noGrp="1" noRot="1" noChangeAspect="1" noMove="1" noResize="1" noEditPoints="1" noAdjustHandles="1" noChangeArrowheads="1" noChangeShapeType="1" noTextEdit="1"/>
          </p:cNvSpPr>
          <p:nvPr/>
        </p:nvSpPr>
        <p:spPr bwMode="auto">
          <a:xfrm rot="5400000">
            <a:off x="11711903"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1" name="Freeform 38"/>
          <p:cNvSpPr>
            <a:spLocks noGrp="1" noRot="1" noChangeAspect="1" noMove="1" noResize="1" noEditPoints="1" noAdjustHandles="1" noChangeArrowheads="1" noChangeShapeType="1" noTextEdit="1"/>
          </p:cNvSpPr>
          <p:nvPr/>
        </p:nvSpPr>
        <p:spPr bwMode="auto">
          <a:xfrm rot="5400000">
            <a:off x="11416591" y="488938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2" name="Freeform 27"/>
          <p:cNvSpPr>
            <a:spLocks noGrp="1" noRot="1" noChangeAspect="1" noMove="1" noResize="1" noEditPoints="1" noAdjustHandles="1" noChangeArrowheads="1" noChangeShapeType="1" noTextEdit="1"/>
          </p:cNvSpPr>
          <p:nvPr/>
        </p:nvSpPr>
        <p:spPr bwMode="auto">
          <a:xfrm rot="16199998">
            <a:off x="10844221" y="5016682"/>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3" name="Freeform 60"/>
          <p:cNvSpPr>
            <a:spLocks noGrp="1" noRot="1" noChangeAspect="1" noMove="1" noResize="1" noEditPoints="1" noAdjustHandles="1" noChangeArrowheads="1" noChangeShapeType="1" noTextEdit="1"/>
          </p:cNvSpPr>
          <p:nvPr/>
        </p:nvSpPr>
        <p:spPr bwMode="auto">
          <a:xfrm rot="16199998">
            <a:off x="11135835" y="4916660"/>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4" name="Freeform 57"/>
          <p:cNvSpPr>
            <a:spLocks noGrp="1" noRot="1" noChangeAspect="1" noMove="1" noResize="1" noEditPoints="1" noAdjustHandles="1" noChangeArrowheads="1" noChangeShapeType="1" noTextEdit="1"/>
          </p:cNvSpPr>
          <p:nvPr/>
        </p:nvSpPr>
        <p:spPr bwMode="auto">
          <a:xfrm rot="16199998">
            <a:off x="11100768" y="5121973"/>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5" name="Freeform 39"/>
          <p:cNvSpPr>
            <a:spLocks noGrp="1" noRot="1" noChangeAspect="1" noMove="1" noResize="1" noEditPoints="1" noAdjustHandles="1" noChangeArrowheads="1" noChangeShapeType="1" noTextEdit="1"/>
          </p:cNvSpPr>
          <p:nvPr/>
        </p:nvSpPr>
        <p:spPr bwMode="auto">
          <a:xfrm rot="5400000">
            <a:off x="11398116" y="5093697"/>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6" name="Freeform 6"/>
          <p:cNvSpPr>
            <a:spLocks noGrp="1" noRot="1" noChangeAspect="1" noMove="1" noResize="1" noEditPoints="1" noAdjustHandles="1" noChangeArrowheads="1" noChangeShapeType="1" noTextEdit="1"/>
          </p:cNvSpPr>
          <p:nvPr/>
        </p:nvSpPr>
        <p:spPr bwMode="auto">
          <a:xfrm rot="5400000">
            <a:off x="11702254"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7" name="Freeform 28"/>
          <p:cNvSpPr>
            <a:spLocks noGrp="1" noRot="1" noChangeAspect="1" noMove="1" noResize="1" noEditPoints="1" noAdjustHandles="1" noChangeArrowheads="1" noChangeShapeType="1" noTextEdit="1"/>
          </p:cNvSpPr>
          <p:nvPr/>
        </p:nvSpPr>
        <p:spPr bwMode="auto">
          <a:xfrm rot="16199998">
            <a:off x="10850367" y="5284408"/>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8" name="Freeform 55"/>
          <p:cNvSpPr>
            <a:spLocks noGrp="1" noRot="1" noChangeAspect="1" noMove="1" noResize="1" noEditPoints="1" noAdjustHandles="1" noChangeArrowheads="1" noChangeShapeType="1" noTextEdit="1"/>
          </p:cNvSpPr>
          <p:nvPr/>
        </p:nvSpPr>
        <p:spPr bwMode="auto">
          <a:xfrm rot="16199998">
            <a:off x="11096665" y="5356199"/>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9" name="Freeform 34"/>
          <p:cNvSpPr>
            <a:spLocks noGrp="1" noRot="1" noChangeAspect="1" noMove="1" noResize="1" noEditPoints="1" noAdjustHandles="1" noChangeArrowheads="1" noChangeShapeType="1" noTextEdit="1"/>
          </p:cNvSpPr>
          <p:nvPr/>
        </p:nvSpPr>
        <p:spPr bwMode="auto">
          <a:xfrm rot="5400000">
            <a:off x="11448595"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0" name="Freeform 17"/>
          <p:cNvSpPr>
            <a:spLocks noGrp="1" noRot="1" noChangeAspect="1" noMove="1" noResize="1" noEditPoints="1" noAdjustHandles="1" noChangeArrowheads="1" noChangeShapeType="1" noTextEdit="1"/>
          </p:cNvSpPr>
          <p:nvPr/>
        </p:nvSpPr>
        <p:spPr bwMode="auto">
          <a:xfrm rot="5400000">
            <a:off x="11705997" y="5347417"/>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1" name="Freeform 26"/>
          <p:cNvSpPr>
            <a:spLocks noGrp="1" noRot="1" noChangeAspect="1" noMove="1" noResize="1" noEditPoints="1" noAdjustHandles="1" noChangeArrowheads="1" noChangeShapeType="1" noTextEdit="1"/>
          </p:cNvSpPr>
          <p:nvPr/>
        </p:nvSpPr>
        <p:spPr bwMode="auto">
          <a:xfrm rot="16199998">
            <a:off x="10827927" y="5489941"/>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2" name="Freeform 53"/>
          <p:cNvSpPr>
            <a:spLocks noGrp="1" noRot="1" noChangeAspect="1" noMove="1" noResize="1" noEditPoints="1" noAdjustHandles="1" noChangeArrowheads="1" noChangeShapeType="1" noTextEdit="1"/>
          </p:cNvSpPr>
          <p:nvPr/>
        </p:nvSpPr>
        <p:spPr bwMode="auto">
          <a:xfrm rot="16199998">
            <a:off x="11100070" y="5593912"/>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3" name="Freeform 22"/>
          <p:cNvSpPr>
            <a:spLocks noGrp="1" noRot="1" noChangeAspect="1" noMove="1" noResize="1" noEditPoints="1" noAdjustHandles="1" noChangeArrowheads="1" noChangeShapeType="1" noTextEdit="1"/>
          </p:cNvSpPr>
          <p:nvPr/>
        </p:nvSpPr>
        <p:spPr bwMode="auto">
          <a:xfrm rot="16199998">
            <a:off x="10805798" y="5739867"/>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4" name="Freeform 42"/>
          <p:cNvSpPr>
            <a:spLocks noGrp="1" noRot="1" noChangeAspect="1" noMove="1" noResize="1" noEditPoints="1" noAdjustHandles="1" noChangeArrowheads="1" noChangeShapeType="1" noTextEdit="1"/>
          </p:cNvSpPr>
          <p:nvPr/>
        </p:nvSpPr>
        <p:spPr bwMode="auto">
          <a:xfrm rot="5400000">
            <a:off x="11404552"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5" name="Freeform 21"/>
          <p:cNvSpPr>
            <a:spLocks noGrp="1" noRot="1" noChangeAspect="1" noMove="1" noResize="1" noEditPoints="1" noAdjustHandles="1" noChangeArrowheads="1" noChangeShapeType="1" noTextEdit="1"/>
          </p:cNvSpPr>
          <p:nvPr/>
        </p:nvSpPr>
        <p:spPr bwMode="auto">
          <a:xfrm rot="5400000">
            <a:off x="11653988"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6" name="Freeform 30"/>
          <p:cNvSpPr>
            <a:spLocks noGrp="1" noRot="1" noChangeAspect="1" noMove="1" noResize="1" noEditPoints="1" noAdjustHandles="1" noChangeArrowheads="1" noChangeShapeType="1" noTextEdit="1"/>
          </p:cNvSpPr>
          <p:nvPr/>
        </p:nvSpPr>
        <p:spPr bwMode="auto">
          <a:xfrm rot="16199998">
            <a:off x="10892977" y="5804956"/>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7" name="Freeform 23"/>
          <p:cNvSpPr>
            <a:spLocks noGrp="1" noRot="1" noChangeAspect="1" noMove="1" noResize="1" noEditPoints="1" noAdjustHandles="1" noChangeArrowheads="1" noChangeShapeType="1" noTextEdit="1"/>
          </p:cNvSpPr>
          <p:nvPr/>
        </p:nvSpPr>
        <p:spPr bwMode="auto">
          <a:xfrm rot="16199998">
            <a:off x="10850592" y="5970384"/>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8" name="Freeform 43"/>
          <p:cNvSpPr>
            <a:spLocks noGrp="1" noRot="1" noChangeAspect="1" noMove="1" noResize="1" noEditPoints="1" noAdjustHandles="1" noChangeArrowheads="1" noChangeShapeType="1" noTextEdit="1"/>
          </p:cNvSpPr>
          <p:nvPr/>
        </p:nvSpPr>
        <p:spPr bwMode="auto">
          <a:xfrm rot="16199998">
            <a:off x="11112645" y="5876600"/>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9" name="Freeform 45"/>
          <p:cNvSpPr>
            <a:spLocks noGrp="1" noRot="1" noChangeAspect="1" noMove="1" noResize="1" noEditPoints="1" noAdjustHandles="1" noChangeArrowheads="1" noChangeShapeType="1" noTextEdit="1"/>
          </p:cNvSpPr>
          <p:nvPr/>
        </p:nvSpPr>
        <p:spPr bwMode="auto">
          <a:xfrm rot="5400000">
            <a:off x="11386191"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0" name="Freeform 29"/>
          <p:cNvSpPr>
            <a:spLocks noGrp="1" noRot="1" noChangeAspect="1" noMove="1" noResize="1" noEditPoints="1" noAdjustHandles="1" noChangeArrowheads="1" noChangeShapeType="1" noTextEdit="1"/>
          </p:cNvSpPr>
          <p:nvPr/>
        </p:nvSpPr>
        <p:spPr bwMode="auto">
          <a:xfrm rot="5400000">
            <a:off x="11634871"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1" name="Freeform 36"/>
          <p:cNvSpPr>
            <a:spLocks noGrp="1" noRot="1" noChangeAspect="1" noMove="1" noResize="1" noEditPoints="1" noAdjustHandles="1" noChangeArrowheads="1" noChangeShapeType="1" noTextEdit="1"/>
          </p:cNvSpPr>
          <p:nvPr/>
        </p:nvSpPr>
        <p:spPr bwMode="auto">
          <a:xfrm rot="5400000">
            <a:off x="11416384"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2" name="Freeform 15"/>
          <p:cNvSpPr>
            <a:spLocks noGrp="1" noRot="1" noChangeAspect="1" noMove="1" noResize="1" noEditPoints="1" noAdjustHandles="1" noChangeArrowheads="1" noChangeShapeType="1" noTextEdit="1"/>
          </p:cNvSpPr>
          <p:nvPr/>
        </p:nvSpPr>
        <p:spPr bwMode="auto">
          <a:xfrm rot="16199998">
            <a:off x="10878167" y="6224329"/>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3" name="Freeform 54"/>
          <p:cNvSpPr>
            <a:spLocks noGrp="1" noRot="1" noChangeAspect="1" noMove="1" noResize="1" noEditPoints="1" noAdjustHandles="1" noChangeArrowheads="1" noChangeShapeType="1" noTextEdit="1"/>
          </p:cNvSpPr>
          <p:nvPr/>
        </p:nvSpPr>
        <p:spPr bwMode="auto">
          <a:xfrm rot="16199998">
            <a:off x="11107134" y="616947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4" name="Freeform 31"/>
          <p:cNvSpPr>
            <a:spLocks noGrp="1" noRot="1" noChangeAspect="1" noMove="1" noResize="1" noEditPoints="1" noAdjustHandles="1" noChangeArrowheads="1" noChangeShapeType="1" noTextEdit="1"/>
          </p:cNvSpPr>
          <p:nvPr/>
        </p:nvSpPr>
        <p:spPr bwMode="auto">
          <a:xfrm rot="5400000">
            <a:off x="11666567" y="6183127"/>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5" name="Freeform 52"/>
          <p:cNvSpPr>
            <a:spLocks noGrp="1" noRot="1" noChangeAspect="1" noMove="1" noResize="1" noEditPoints="1" noAdjustHandles="1" noChangeArrowheads="1" noChangeShapeType="1" noTextEdit="1"/>
          </p:cNvSpPr>
          <p:nvPr/>
        </p:nvSpPr>
        <p:spPr bwMode="auto">
          <a:xfrm rot="16199998">
            <a:off x="11100012" y="6356763"/>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6" name="Freeform 41"/>
          <p:cNvSpPr>
            <a:spLocks noGrp="1" noRot="1" noChangeAspect="1" noMove="1" noResize="1" noEditPoints="1" noAdjustHandles="1" noChangeArrowheads="1" noChangeShapeType="1" noTextEdit="1"/>
          </p:cNvSpPr>
          <p:nvPr/>
        </p:nvSpPr>
        <p:spPr bwMode="auto">
          <a:xfrm rot="5400000">
            <a:off x="11416384"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7" name="Freeform 18"/>
          <p:cNvSpPr>
            <a:spLocks noGrp="1" noRot="1" noChangeAspect="1" noMove="1" noResize="1" noEditPoints="1" noAdjustHandles="1" noChangeArrowheads="1" noChangeShapeType="1" noTextEdit="1"/>
          </p:cNvSpPr>
          <p:nvPr/>
        </p:nvSpPr>
        <p:spPr bwMode="auto">
          <a:xfrm rot="16199998">
            <a:off x="10846606" y="6507822"/>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8" name="Freeform 59"/>
          <p:cNvSpPr>
            <a:spLocks noGrp="1" noRot="1" noChangeAspect="1" noMove="1" noResize="1" noEditPoints="1" noAdjustHandles="1" noChangeArrowheads="1" noChangeShapeType="1" noTextEdit="1"/>
          </p:cNvSpPr>
          <p:nvPr/>
        </p:nvSpPr>
        <p:spPr bwMode="auto">
          <a:xfrm rot="16199998">
            <a:off x="11138156" y="6555124"/>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9" name="Freeform 49"/>
          <p:cNvSpPr>
            <a:spLocks noGrp="1" noRot="1" noChangeAspect="1" noMove="1" noResize="1" noEditPoints="1" noAdjustHandles="1" noChangeArrowheads="1" noChangeShapeType="1" noTextEdit="1"/>
          </p:cNvSpPr>
          <p:nvPr/>
        </p:nvSpPr>
        <p:spPr bwMode="auto">
          <a:xfrm rot="5400000">
            <a:off x="11387266"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0" name="Freeform 25"/>
          <p:cNvSpPr>
            <a:spLocks noGrp="1" noRot="1" noChangeAspect="1" noMove="1" noResize="1" noEditPoints="1" noAdjustHandles="1" noChangeArrowheads="1" noChangeShapeType="1" noTextEdit="1"/>
          </p:cNvSpPr>
          <p:nvPr/>
        </p:nvSpPr>
        <p:spPr bwMode="auto">
          <a:xfrm rot="5400000">
            <a:off x="11634649"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1" name="Freeform 10"/>
          <p:cNvSpPr>
            <a:spLocks noGrp="1" noRot="1" noChangeAspect="1" noMove="1" noResize="1" noEditPoints="1" noAdjustHandles="1" noChangeArrowheads="1" noChangeShapeType="1" noTextEdit="1"/>
          </p:cNvSpPr>
          <p:nvPr/>
        </p:nvSpPr>
        <p:spPr bwMode="auto">
          <a:xfrm rot="16199998">
            <a:off x="10854557" y="6713279"/>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2" name="Freeform 8"/>
          <p:cNvSpPr>
            <a:spLocks noGrp="1" noRot="1" noChangeAspect="1" noMove="1" noResize="1" noEditPoints="1" noAdjustHandles="1" noChangeArrowheads="1" noChangeShapeType="1" noTextEdit="1"/>
          </p:cNvSpPr>
          <p:nvPr/>
        </p:nvSpPr>
        <p:spPr bwMode="auto">
          <a:xfrm rot="16199998">
            <a:off x="11109838" y="676592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3" name="Freeform 8"/>
          <p:cNvSpPr>
            <a:spLocks noGrp="1" noRot="1" noChangeAspect="1" noMove="1" noResize="1" noEditPoints="1" noAdjustHandles="1" noChangeArrowheads="1" noChangeShapeType="1" noTextEdit="1"/>
          </p:cNvSpPr>
          <p:nvPr/>
        </p:nvSpPr>
        <p:spPr bwMode="auto">
          <a:xfrm rot="5400000">
            <a:off x="11418563" y="67473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4" name="Freeform 106"/>
          <p:cNvSpPr>
            <a:spLocks noGrp="1" noRot="1" noChangeAspect="1" noMove="1" noResize="1" noEditPoints="1" noAdjustHandles="1" noChangeArrowheads="1" noChangeShapeType="1" noTextEdit="1"/>
          </p:cNvSpPr>
          <p:nvPr/>
        </p:nvSpPr>
        <p:spPr bwMode="auto">
          <a:xfrm rot="5400000">
            <a:off x="11611738"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78" name="Inhaltsplatzhalter 3"/>
          <p:cNvSpPr txBox="1"/>
          <p:nvPr/>
        </p:nvSpPr>
        <p:spPr bwMode="auto">
          <a:xfrm>
            <a:off x="1815127" y="505434"/>
            <a:ext cx="8777838" cy="507325"/>
          </a:xfrm>
          <a:prstGeom prst="rect">
            <a:avLst/>
          </a:prstGeom>
          <a:solidFill>
            <a:schemeClr val="accent1">
              <a:lumMod val="60000"/>
              <a:lumOff val="40000"/>
            </a:schemeClr>
          </a:solidFill>
          <a:ln>
            <a:solidFill>
              <a:schemeClr val="accent5">
                <a:lumMod val="60000"/>
                <a:lumOff val="40000"/>
              </a:schemeClr>
            </a:solidFill>
          </a:ln>
        </p:spPr>
        <p:txBody>
          <a:bodyPr vert="horz" lIns="91440" tIns="45720" rIns="91440" bIns="45720" rtlCol="0">
            <a:normAutofit fontScale="25000" lnSpcReduction="20000"/>
          </a:bodyPr>
          <a:lstStyle>
            <a:lvl1pPr marL="0" indent="0" algn="ctr" defTabSz="914400">
              <a:lnSpc>
                <a:spcPct val="150000"/>
              </a:lnSpc>
              <a:spcBef>
                <a:spcPts val="1000"/>
              </a:spcBef>
              <a:buClr>
                <a:schemeClr val="bg2">
                  <a:lumMod val="75000"/>
                </a:schemeClr>
              </a:buClr>
              <a:buFont typeface="Arial"/>
              <a:buNone/>
              <a:defRPr sz="1400" cap="all" spc="600">
                <a:solidFill>
                  <a:schemeClr val="tx2"/>
                </a:solidFill>
                <a:latin typeface="+mn-lt"/>
                <a:ea typeface="+mn-ea"/>
                <a:cs typeface="+mn-cs"/>
              </a:defRPr>
            </a:lvl1pPr>
            <a:lvl2pPr marL="457200" indent="0" algn="ctr" defTabSz="914400">
              <a:lnSpc>
                <a:spcPct val="150000"/>
              </a:lnSpc>
              <a:spcBef>
                <a:spcPts val="500"/>
              </a:spcBef>
              <a:buClr>
                <a:schemeClr val="bg2">
                  <a:lumMod val="75000"/>
                </a:schemeClr>
              </a:buClr>
              <a:buFontTx/>
              <a:buNone/>
              <a:defRPr sz="2000">
                <a:solidFill>
                  <a:schemeClr val="tx2"/>
                </a:solidFill>
                <a:latin typeface="+mn-lt"/>
                <a:ea typeface="+mn-ea"/>
                <a:cs typeface="+mn-cs"/>
              </a:defRPr>
            </a:lvl2pPr>
            <a:lvl3pPr marL="914400" indent="0" algn="ctr" defTabSz="914400">
              <a:lnSpc>
                <a:spcPct val="150000"/>
              </a:lnSpc>
              <a:spcBef>
                <a:spcPts val="500"/>
              </a:spcBef>
              <a:buClr>
                <a:schemeClr val="bg2">
                  <a:lumMod val="75000"/>
                </a:schemeClr>
              </a:buClr>
              <a:buFont typeface="Arial"/>
              <a:buNone/>
              <a:defRPr sz="1800" b="1">
                <a:solidFill>
                  <a:schemeClr val="tx2"/>
                </a:solidFill>
                <a:latin typeface="+mn-lt"/>
                <a:ea typeface="+mn-ea"/>
                <a:cs typeface="+mn-cs"/>
              </a:defRPr>
            </a:lvl3pPr>
            <a:lvl4pPr marL="1371600" indent="0" algn="ctr" defTabSz="914400">
              <a:lnSpc>
                <a:spcPct val="150000"/>
              </a:lnSpc>
              <a:spcBef>
                <a:spcPts val="500"/>
              </a:spcBef>
              <a:buClr>
                <a:schemeClr val="bg2">
                  <a:lumMod val="75000"/>
                </a:schemeClr>
              </a:buClr>
              <a:buFontTx/>
              <a:buNone/>
              <a:defRPr sz="1600">
                <a:solidFill>
                  <a:schemeClr val="tx2"/>
                </a:solidFill>
                <a:latin typeface="+mn-lt"/>
                <a:ea typeface="+mn-ea"/>
                <a:cs typeface="+mn-cs"/>
              </a:defRPr>
            </a:lvl4pPr>
            <a:lvl5pPr marL="1828800" indent="0" algn="ctr" defTabSz="914400">
              <a:lnSpc>
                <a:spcPct val="150000"/>
              </a:lnSpc>
              <a:spcBef>
                <a:spcPts val="500"/>
              </a:spcBef>
              <a:buClr>
                <a:schemeClr val="bg2">
                  <a:lumMod val="75000"/>
                </a:schemeClr>
              </a:buClr>
              <a:buFont typeface="Arial"/>
              <a:buNone/>
              <a:defRPr sz="1600">
                <a:solidFill>
                  <a:schemeClr val="tx2"/>
                </a:solidFill>
                <a:latin typeface="+mn-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defRPr/>
            </a:pPr>
            <a:r>
              <a:rPr lang="de-DE" sz="8000" b="1" cap="none" dirty="0">
                <a:solidFill>
                  <a:srgbClr val="E2E8E6">
                    <a:lumMod val="50000"/>
                  </a:srgbClr>
                </a:solidFill>
                <a:latin typeface="Bahnschrift SemiBold" panose="020B0502040204020203" pitchFamily="34" charset="0"/>
                <a:cs typeface="Calibri"/>
              </a:rPr>
              <a:t>Aufnahme</a:t>
            </a:r>
            <a:endParaRPr lang="de-DE" sz="8000" cap="none" dirty="0">
              <a:solidFill>
                <a:srgbClr val="E2E8E6">
                  <a:lumMod val="50000"/>
                </a:srgbClr>
              </a:solidFill>
              <a:latin typeface="Bahnschrift SemiBold" panose="020B0502040204020203" pitchFamily="34" charset="0"/>
              <a:cs typeface="Calibri"/>
            </a:endParaRPr>
          </a:p>
          <a:p>
            <a:pPr>
              <a:defRPr/>
            </a:pPr>
            <a:endParaRPr lang="de-DE" dirty="0"/>
          </a:p>
        </p:txBody>
      </p:sp>
      <p:sp>
        <p:nvSpPr>
          <p:cNvPr id="4" name="Abgerundetes Rechteck 3"/>
          <p:cNvSpPr/>
          <p:nvPr/>
        </p:nvSpPr>
        <p:spPr bwMode="auto">
          <a:xfrm>
            <a:off x="1661793" y="1830024"/>
            <a:ext cx="8829751" cy="2248067"/>
          </a:xfrm>
          <a:prstGeom prst="roundRect">
            <a:avLst>
              <a:gd name="adj" fmla="val 16667"/>
            </a:avLst>
          </a:prstGeom>
          <a:solidFill>
            <a:srgbClr val="DDC0CB">
              <a:alpha val="3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 name="Textfeld 1"/>
          <p:cNvSpPr txBox="1"/>
          <p:nvPr/>
        </p:nvSpPr>
        <p:spPr bwMode="auto">
          <a:xfrm>
            <a:off x="1838157" y="1159186"/>
            <a:ext cx="8993187" cy="4662815"/>
          </a:xfrm>
          <a:prstGeom prst="rect">
            <a:avLst/>
          </a:prstGeom>
          <a:noFill/>
        </p:spPr>
        <p:txBody>
          <a:bodyPr wrap="square" rtlCol="0">
            <a:spAutoFit/>
          </a:bodyPr>
          <a:lstStyle/>
          <a:p>
            <a:pPr>
              <a:lnSpc>
                <a:spcPct val="150000"/>
              </a:lnSpc>
              <a:defRPr/>
            </a:pPr>
            <a:r>
              <a:rPr lang="de-DE" sz="2400" dirty="0">
                <a:solidFill>
                  <a:srgbClr val="E2E8E6">
                    <a:lumMod val="50000"/>
                  </a:srgbClr>
                </a:solidFill>
                <a:latin typeface="Bahnschrift SemiBold" panose="020B0502040204020203" pitchFamily="34" charset="0"/>
                <a:cs typeface="Calibri"/>
              </a:rPr>
              <a:t>Darum geht es</a:t>
            </a:r>
            <a:endParaRPr dirty="0">
              <a:latin typeface="Bahnschrift SemiBold" panose="020B0502040204020203" pitchFamily="34" charset="0"/>
            </a:endParaRPr>
          </a:p>
          <a:p>
            <a:pPr>
              <a:lnSpc>
                <a:spcPct val="150000"/>
              </a:lnSpc>
              <a:defRPr/>
            </a:pPr>
            <a:endParaRPr lang="de-DE" sz="200" dirty="0">
              <a:latin typeface="Bahnschrift SemiBold"/>
            </a:endParaRPr>
          </a:p>
          <a:p>
            <a:pPr>
              <a:lnSpc>
                <a:spcPct val="150000"/>
              </a:lnSpc>
              <a:defRPr/>
            </a:pPr>
            <a:endParaRPr lang="de-DE" sz="200" dirty="0">
              <a:latin typeface="Bahnschrift SemiBold"/>
            </a:endParaRPr>
          </a:p>
          <a:p>
            <a:pPr>
              <a:lnSpc>
                <a:spcPct val="150000"/>
              </a:lnSpc>
              <a:defRPr/>
            </a:pPr>
            <a:endParaRPr lang="de-DE" sz="200" dirty="0">
              <a:latin typeface="Bahnschrift SemiBold"/>
            </a:endParaRPr>
          </a:p>
          <a:p>
            <a:pPr>
              <a:defRPr/>
            </a:pPr>
            <a:r>
              <a:rPr lang="de-DE" b="1" dirty="0">
                <a:latin typeface="Calibri"/>
                <a:cs typeface="Calibri"/>
              </a:rPr>
              <a:t>Die Schülerinnen und Schüler führen Geräusche, Stimme und Musik zu einem Hörspiel zusammen. Sie…</a:t>
            </a:r>
            <a:endParaRPr dirty="0"/>
          </a:p>
          <a:p>
            <a:pPr marL="285750" indent="-285750">
              <a:lnSpc>
                <a:spcPct val="150000"/>
              </a:lnSpc>
              <a:buFont typeface="Arial"/>
              <a:buChar char="•"/>
              <a:defRPr/>
            </a:pPr>
            <a:r>
              <a:rPr lang="de-DE" dirty="0">
                <a:latin typeface="Calibri"/>
                <a:cs typeface="Calibri"/>
              </a:rPr>
              <a:t>orientieren sich am Ablauf des Storyboards.</a:t>
            </a:r>
            <a:endParaRPr dirty="0"/>
          </a:p>
          <a:p>
            <a:pPr marL="285750" indent="-285750">
              <a:lnSpc>
                <a:spcPct val="150000"/>
              </a:lnSpc>
              <a:buFont typeface="Arial"/>
              <a:buChar char="•"/>
              <a:defRPr/>
            </a:pPr>
            <a:r>
              <a:rPr lang="de-DE" dirty="0">
                <a:latin typeface="Calibri"/>
                <a:cs typeface="Calibri"/>
              </a:rPr>
              <a:t>proben den Ablauf mehrfach.</a:t>
            </a:r>
            <a:endParaRPr dirty="0"/>
          </a:p>
          <a:p>
            <a:pPr marL="285750" indent="-285750">
              <a:lnSpc>
                <a:spcPct val="150000"/>
              </a:lnSpc>
              <a:buFont typeface="Arial"/>
              <a:buChar char="•"/>
              <a:defRPr/>
            </a:pPr>
            <a:r>
              <a:rPr lang="de-DE" dirty="0">
                <a:latin typeface="Calibri"/>
                <a:cs typeface="Calibri"/>
              </a:rPr>
              <a:t>überarbeiten bei Bedarf.</a:t>
            </a:r>
            <a:endParaRPr dirty="0"/>
          </a:p>
          <a:p>
            <a:pPr marL="285750" indent="-285750">
              <a:lnSpc>
                <a:spcPct val="150000"/>
              </a:lnSpc>
              <a:buFont typeface="Arial"/>
              <a:buChar char="•"/>
              <a:defRPr/>
            </a:pPr>
            <a:r>
              <a:rPr lang="de-DE" dirty="0">
                <a:latin typeface="Calibri"/>
                <a:cs typeface="Calibri"/>
              </a:rPr>
              <a:t>nehmen das Hörspiel mit einem Aufnahmegerät auf.</a:t>
            </a:r>
            <a:endParaRPr dirty="0"/>
          </a:p>
          <a:p>
            <a:pPr lvl="1">
              <a:lnSpc>
                <a:spcPct val="150000"/>
              </a:lnSpc>
              <a:defRPr/>
            </a:pPr>
            <a:endParaRPr lang="de-DE" dirty="0">
              <a:latin typeface="Bahnschrift SemiBold"/>
            </a:endParaRPr>
          </a:p>
          <a:p>
            <a:pPr>
              <a:lnSpc>
                <a:spcPct val="150000"/>
              </a:lnSpc>
              <a:defRPr/>
            </a:pPr>
            <a:r>
              <a:rPr lang="de-DE" sz="2400" dirty="0">
                <a:solidFill>
                  <a:srgbClr val="E2E8E6">
                    <a:lumMod val="50000"/>
                  </a:srgbClr>
                </a:solidFill>
                <a:latin typeface="Bahnschrift SemiBold" panose="020B0502040204020203" pitchFamily="34" charset="0"/>
                <a:cs typeface="Calibri"/>
              </a:rPr>
              <a:t>Material</a:t>
            </a:r>
            <a:endParaRPr dirty="0">
              <a:latin typeface="Bahnschrift SemiBold" panose="020B0502040204020203" pitchFamily="34" charset="0"/>
            </a:endParaRPr>
          </a:p>
          <a:p>
            <a:pPr>
              <a:lnSpc>
                <a:spcPct val="150000"/>
              </a:lnSpc>
              <a:defRPr/>
            </a:pPr>
            <a:r>
              <a:rPr lang="de-DE" dirty="0">
                <a:latin typeface="Calibri"/>
                <a:cs typeface="Calibri"/>
              </a:rPr>
              <a:t>Storyboard, </a:t>
            </a:r>
            <a:r>
              <a:rPr lang="de-DE" dirty="0" err="1">
                <a:latin typeface="Calibri"/>
                <a:cs typeface="Calibri"/>
              </a:rPr>
              <a:t>Hörbox</a:t>
            </a:r>
            <a:r>
              <a:rPr lang="de-DE" dirty="0">
                <a:latin typeface="Calibri"/>
                <a:cs typeface="Calibri"/>
              </a:rPr>
              <a:t>, evtl. Notizkarten, Aufnahmegerät</a:t>
            </a:r>
            <a:endParaRPr dirty="0"/>
          </a:p>
          <a:p>
            <a:pPr>
              <a:defRPr/>
            </a:pPr>
            <a:endParaRPr lang="de-DE" dirty="0"/>
          </a:p>
        </p:txBody>
      </p:sp>
      <p:graphicFrame>
        <p:nvGraphicFramePr>
          <p:cNvPr id="3" name="Tabelle 16"/>
          <p:cNvGraphicFramePr>
            <a:graphicFrameLocks noGrp="1"/>
          </p:cNvGraphicFramePr>
          <p:nvPr>
            <p:extLst>
              <p:ext uri="{D42A27DB-BD31-4B8C-83A1-F6EECF244321}">
                <p14:modId xmlns:p14="http://schemas.microsoft.com/office/powerpoint/2010/main" val="639508944"/>
              </p:ext>
            </p:extLst>
          </p:nvPr>
        </p:nvGraphicFramePr>
        <p:xfrm>
          <a:off x="378092" y="505434"/>
          <a:ext cx="1277408" cy="1173054"/>
        </p:xfrm>
        <a:graphic>
          <a:graphicData uri="http://schemas.openxmlformats.org/drawingml/2006/table">
            <a:tbl>
              <a:tblPr firstRow="1" bandRow="1"/>
              <a:tblGrid>
                <a:gridCol w="638704">
                  <a:extLst>
                    <a:ext uri="{9D8B030D-6E8A-4147-A177-3AD203B41FA5}">
                      <a16:colId xmlns:a16="http://schemas.microsoft.com/office/drawing/2014/main" xmlns="" val="20000"/>
                    </a:ext>
                  </a:extLst>
                </a:gridCol>
                <a:gridCol w="638704">
                  <a:extLst>
                    <a:ext uri="{9D8B030D-6E8A-4147-A177-3AD203B41FA5}">
                      <a16:colId xmlns:a16="http://schemas.microsoft.com/office/drawing/2014/main" xmlns="" val="20001"/>
                    </a:ext>
                  </a:extLst>
                </a:gridCol>
              </a:tblGrid>
              <a:tr h="534640">
                <a:tc>
                  <a:txBody>
                    <a:bodyPr/>
                    <a:lstStyle/>
                    <a:p>
                      <a:pPr algn="ctr">
                        <a:defRPr/>
                      </a:pPr>
                      <a:endParaRPr lang="de-DE" sz="600" dirty="0">
                        <a:latin typeface="Calibri" panose="020F0502020204030204" pitchFamily="34" charset="0"/>
                        <a:cs typeface="Calibri" panose="020F0502020204030204" pitchFamily="34" charset="0"/>
                      </a:endParaRPr>
                    </a:p>
                    <a:p>
                      <a:pPr marL="0" marR="0" lvl="0" indent="0" algn="ctr" defTabSz="914400">
                        <a:lnSpc>
                          <a:spcPct val="100000"/>
                        </a:lnSpc>
                        <a:spcBef>
                          <a:spcPts val="0"/>
                        </a:spcBef>
                        <a:spcAft>
                          <a:spcPts val="0"/>
                        </a:spcAft>
                        <a:buClrTx/>
                        <a:buSzTx/>
                        <a:buFontTx/>
                        <a:buNone/>
                        <a:defRPr/>
                      </a:pPr>
                      <a:r>
                        <a:rPr lang="de-DE" sz="600" dirty="0">
                          <a:latin typeface="Calibri" panose="020F0502020204030204" pitchFamily="34" charset="0"/>
                          <a:cs typeface="Calibri" panose="020F0502020204030204" pitchFamily="34" charset="0"/>
                        </a:rPr>
                        <a:t>Geräusche</a:t>
                      </a:r>
                      <a:endParaRPr dirty="0">
                        <a:latin typeface="Calibri" panose="020F0502020204030204" pitchFamily="34" charset="0"/>
                        <a:cs typeface="Calibri" panose="020F0502020204030204" pitchFamily="34" charset="0"/>
                      </a:endParaRPr>
                    </a:p>
                    <a:p>
                      <a:pPr algn="ctr">
                        <a:defRPr/>
                      </a:pPr>
                      <a:endParaRPr lang="de-DE" sz="600" dirty="0">
                        <a:latin typeface="Calibri" panose="020F0502020204030204" pitchFamily="34" charset="0"/>
                        <a:cs typeface="Calibri" panose="020F0502020204030204" pitchFamily="34" charset="0"/>
                      </a:endParaRPr>
                    </a:p>
                  </a:txBody>
                  <a:tcPr marL="121920" marR="121920" marT="60960" marB="60960">
                    <a:solidFill>
                      <a:srgbClr val="FFF591"/>
                    </a:solidFill>
                  </a:tcPr>
                </a:tc>
                <a:tc>
                  <a:txBody>
                    <a:bodyPr/>
                    <a:lstStyle/>
                    <a:p>
                      <a:pPr algn="ctr">
                        <a:defRPr/>
                      </a:pPr>
                      <a:endParaRPr lang="de-DE" sz="600" dirty="0">
                        <a:latin typeface="Calibri" panose="020F0502020204030204" pitchFamily="34" charset="0"/>
                        <a:cs typeface="Calibri" panose="020F0502020204030204" pitchFamily="34" charset="0"/>
                      </a:endParaRPr>
                    </a:p>
                    <a:p>
                      <a:pPr algn="ctr">
                        <a:defRPr/>
                      </a:pPr>
                      <a:r>
                        <a:rPr lang="de-DE" sz="600" dirty="0">
                          <a:latin typeface="Calibri" panose="020F0502020204030204" pitchFamily="34" charset="0"/>
                          <a:cs typeface="Calibri" panose="020F0502020204030204" pitchFamily="34" charset="0"/>
                        </a:rPr>
                        <a:t>Planung</a:t>
                      </a:r>
                      <a:endParaRPr dirty="0">
                        <a:latin typeface="Calibri" panose="020F0502020204030204" pitchFamily="34" charset="0"/>
                        <a:cs typeface="Calibri" panose="020F0502020204030204" pitchFamily="34" charset="0"/>
                      </a:endParaRPr>
                    </a:p>
                  </a:txBody>
                  <a:tcPr marL="121920" marR="121920" marT="60960" marB="60960">
                    <a:solidFill>
                      <a:schemeClr val="tx2">
                        <a:lumMod val="20000"/>
                        <a:lumOff val="80000"/>
                      </a:schemeClr>
                    </a:solidFill>
                  </a:tcPr>
                </a:tc>
                <a:extLst>
                  <a:ext uri="{0D108BD9-81ED-4DB2-BD59-A6C34878D82A}">
                    <a16:rowId xmlns:a16="http://schemas.microsoft.com/office/drawing/2014/main" xmlns="" val="10000"/>
                  </a:ext>
                </a:extLst>
              </a:tr>
              <a:tr h="638414">
                <a:tc>
                  <a:txBody>
                    <a:bodyPr/>
                    <a:lstStyle/>
                    <a:p>
                      <a:pPr marL="0" marR="0" lvl="0" indent="0" algn="ctr" defTabSz="914400">
                        <a:lnSpc>
                          <a:spcPct val="100000"/>
                        </a:lnSpc>
                        <a:spcBef>
                          <a:spcPts val="0"/>
                        </a:spcBef>
                        <a:spcAft>
                          <a:spcPts val="0"/>
                        </a:spcAft>
                        <a:buClrTx/>
                        <a:buSzTx/>
                        <a:buFontTx/>
                        <a:buNone/>
                        <a:defRPr/>
                      </a:pPr>
                      <a:endParaRPr lang="de-DE" sz="1200" dirty="0">
                        <a:latin typeface="Calibri" panose="020F0502020204030204" pitchFamily="34" charset="0"/>
                        <a:cs typeface="Calibri" panose="020F0502020204030204" pitchFamily="34" charset="0"/>
                      </a:endParaRPr>
                    </a:p>
                    <a:p>
                      <a:pPr marL="0" marR="0" lvl="0" indent="0" algn="ctr" defTabSz="914400">
                        <a:lnSpc>
                          <a:spcPct val="100000"/>
                        </a:lnSpc>
                        <a:spcBef>
                          <a:spcPts val="0"/>
                        </a:spcBef>
                        <a:spcAft>
                          <a:spcPts val="0"/>
                        </a:spcAft>
                        <a:buClrTx/>
                        <a:buSzTx/>
                        <a:buFontTx/>
                        <a:buNone/>
                        <a:defRPr/>
                      </a:pPr>
                      <a:r>
                        <a:rPr lang="de-DE" sz="600" dirty="0">
                          <a:latin typeface="Calibri" panose="020F0502020204030204" pitchFamily="34" charset="0"/>
                          <a:cs typeface="Calibri" panose="020F0502020204030204" pitchFamily="34" charset="0"/>
                        </a:rPr>
                        <a:t>Stimme</a:t>
                      </a:r>
                      <a:endParaRPr dirty="0">
                        <a:latin typeface="Calibri" panose="020F0502020204030204" pitchFamily="34" charset="0"/>
                        <a:cs typeface="Calibri" panose="020F0502020204030204" pitchFamily="34" charset="0"/>
                      </a:endParaRPr>
                    </a:p>
                    <a:p>
                      <a:pPr algn="ctr">
                        <a:defRPr/>
                      </a:pPr>
                      <a:endParaRPr lang="de-DE" sz="200" dirty="0">
                        <a:latin typeface="Calibri" panose="020F0502020204030204" pitchFamily="34" charset="0"/>
                        <a:cs typeface="Calibri" panose="020F0502020204030204" pitchFamily="34" charset="0"/>
                      </a:endParaRPr>
                    </a:p>
                  </a:txBody>
                  <a:tcPr marL="121920" marR="121920" marT="60960" marB="60960">
                    <a:solidFill>
                      <a:srgbClr val="C2D988"/>
                    </a:solidFill>
                  </a:tcPr>
                </a:tc>
                <a:tc>
                  <a:txBody>
                    <a:bodyPr/>
                    <a:lstStyle/>
                    <a:p>
                      <a:pPr algn="ctr">
                        <a:defRPr/>
                      </a:pPr>
                      <a:endParaRPr lang="de-DE" sz="600" dirty="0">
                        <a:latin typeface="Calibri" panose="020F0502020204030204" pitchFamily="34" charset="0"/>
                        <a:cs typeface="Calibri" panose="020F0502020204030204" pitchFamily="34" charset="0"/>
                      </a:endParaRPr>
                    </a:p>
                    <a:p>
                      <a:pPr algn="ctr">
                        <a:defRPr/>
                      </a:pPr>
                      <a:endParaRPr lang="de-DE" sz="600" dirty="0">
                        <a:latin typeface="Calibri" panose="020F0502020204030204" pitchFamily="34" charset="0"/>
                        <a:cs typeface="Calibri" panose="020F0502020204030204" pitchFamily="34" charset="0"/>
                      </a:endParaRPr>
                    </a:p>
                    <a:p>
                      <a:pPr algn="ctr">
                        <a:defRPr/>
                      </a:pPr>
                      <a:r>
                        <a:rPr lang="de-DE" sz="600" dirty="0">
                          <a:latin typeface="Calibri" panose="020F0502020204030204" pitchFamily="34" charset="0"/>
                          <a:cs typeface="Calibri" panose="020F0502020204030204" pitchFamily="34" charset="0"/>
                        </a:rPr>
                        <a:t>Aufnahme</a:t>
                      </a:r>
                      <a:endParaRPr dirty="0">
                        <a:latin typeface="Calibri" panose="020F0502020204030204" pitchFamily="34" charset="0"/>
                        <a:cs typeface="Calibri" panose="020F0502020204030204" pitchFamily="34" charset="0"/>
                      </a:endParaRPr>
                    </a:p>
                  </a:txBody>
                  <a:tcPr marL="121920" marR="121920" marT="60960" marB="60960">
                    <a:solidFill>
                      <a:schemeClr val="accent2">
                        <a:lumMod val="60000"/>
                        <a:lumOff val="40000"/>
                      </a:schemeClr>
                    </a:solidFill>
                  </a:tcPr>
                </a:tc>
                <a:extLst>
                  <a:ext uri="{0D108BD9-81ED-4DB2-BD59-A6C34878D82A}">
                    <a16:rowId xmlns:a16="http://schemas.microsoft.com/office/drawing/2014/main" xmlns="" val="10001"/>
                  </a:ext>
                </a:extLst>
              </a:tr>
            </a:tbl>
          </a:graphicData>
        </a:graphic>
      </p:graphicFrame>
      <p:sp>
        <p:nvSpPr>
          <p:cNvPr id="5" name="Pfeil nach rechts 4"/>
          <p:cNvSpPr/>
          <p:nvPr/>
        </p:nvSpPr>
        <p:spPr>
          <a:xfrm>
            <a:off x="9792670" y="6215890"/>
            <a:ext cx="1349478" cy="659681"/>
          </a:xfrm>
          <a:prstGeom prst="rightArrow">
            <a:avLst/>
          </a:prstGeom>
          <a:ln w="1905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80" name="Textfeld 179">
            <a:hlinkClick r:id="rId2" action="ppaction://hlinksldjump"/>
          </p:cNvPr>
          <p:cNvSpPr txBox="1"/>
          <p:nvPr/>
        </p:nvSpPr>
        <p:spPr bwMode="auto">
          <a:xfrm>
            <a:off x="9792670" y="6367419"/>
            <a:ext cx="1300420" cy="338554"/>
          </a:xfrm>
          <a:prstGeom prst="rect">
            <a:avLst/>
          </a:prstGeom>
          <a:noFill/>
        </p:spPr>
        <p:txBody>
          <a:bodyPr wrap="square" rtlCol="0">
            <a:spAutoFit/>
          </a:bodyPr>
          <a:lstStyle/>
          <a:p>
            <a:r>
              <a:rPr lang="de-DE" sz="1600" dirty="0">
                <a:solidFill>
                  <a:schemeClr val="bg2">
                    <a:lumMod val="50000"/>
                  </a:schemeClr>
                </a:solidFill>
                <a:latin typeface="Bahnschrift SemiBold" panose="020B0502040204020203" pitchFamily="34" charset="0"/>
              </a:rPr>
              <a:t>Übersicht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23" name="Group 222"/>
          <p:cNvGrpSpPr>
            <a:grpSpLocks noGrp="1" noUngrp="1" noRot="1" noChangeAspect="1" noMove="1" noResize="1"/>
          </p:cNvGrpSpPr>
          <p:nvPr/>
        </p:nvGrpSpPr>
        <p:grpSpPr bwMode="auto">
          <a:xfrm>
            <a:off x="11096450" y="13393"/>
            <a:ext cx="494218" cy="6814823"/>
            <a:chOff x="11096450" y="13393"/>
            <a:chExt cx="494218" cy="6814823"/>
          </a:xfrm>
          <a:solidFill>
            <a:schemeClr val="bg2">
              <a:lumMod val="90000"/>
            </a:schemeClr>
          </a:solidFill>
        </p:grpSpPr>
        <p:sp>
          <p:nvSpPr>
            <p:cNvPr id="1028" name="Freeform 8"/>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29" name="Freeform 10"/>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0" name="Freeform 15"/>
            <p:cNvSpPr/>
            <p:nvPr/>
          </p:nvSpPr>
          <p:spPr bwMode="auto">
            <a:xfrm rot="5400000">
              <a:off x="11478964" y="592010"/>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1" name="Freeform 18"/>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2" name="Freeform 19"/>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3" name="Freeform 20"/>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4" name="Freeform 22"/>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5" name="Freeform 23"/>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6" name="Freeform 26"/>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7" name="Freeform 27"/>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8" name="Freeform 28"/>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9" name="Freeform 30"/>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0" name="Freeform 43"/>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1" name="Freeform 51"/>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2" name="Freeform 52"/>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3" name="Freeform 53"/>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4" name="Freeform 54"/>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5" name="Freeform 55"/>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6" name="Freeform 56"/>
            <p:cNvSpPr/>
            <p:nvPr/>
          </p:nvSpPr>
          <p:spPr bwMode="auto">
            <a:xfrm rot="5400000">
              <a:off x="11101585" y="23353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7" name="Freeform 57"/>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8" name="Freeform 59"/>
            <p:cNvSpPr/>
            <p:nvPr/>
          </p:nvSpPr>
          <p:spPr bwMode="auto">
            <a:xfrm rot="5400000">
              <a:off x="11120625" y="25550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9" name="Freeform 60"/>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0" name="Freeform 61"/>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1" name="Freeform 5"/>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2" name="Freeform 6"/>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3" name="Freeform 7"/>
            <p:cNvSpPr/>
            <p:nvPr/>
          </p:nvSpPr>
          <p:spPr bwMode="auto">
            <a:xfrm rot="5400000">
              <a:off x="11371126"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4" name="Freeform 8"/>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5" name="Freeform 9"/>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6" name="Freeform 11"/>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7" name="Freeform 12"/>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8" name="Freeform 13"/>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9" name="Freeform 14"/>
            <p:cNvSpPr/>
            <p:nvPr/>
          </p:nvSpPr>
          <p:spPr bwMode="auto">
            <a:xfrm rot="5400000">
              <a:off x="11376729" y="3335596"/>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0" name="Freeform 16"/>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1" name="Freeform 17"/>
            <p:cNvSpPr/>
            <p:nvPr/>
          </p:nvSpPr>
          <p:spPr bwMode="auto">
            <a:xfrm rot="5400000">
              <a:off x="11395443" y="5347417"/>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2" name="Freeform 21"/>
            <p:cNvSpPr/>
            <p:nvPr/>
          </p:nvSpPr>
          <p:spPr bwMode="auto">
            <a:xfrm rot="5400000">
              <a:off x="11343433"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3" name="Freeform 25"/>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4" name="Freeform 29"/>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5" name="Freeform 31"/>
            <p:cNvSpPr/>
            <p:nvPr/>
          </p:nvSpPr>
          <p:spPr bwMode="auto">
            <a:xfrm rot="5400000">
              <a:off x="11356013" y="6183127"/>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6" name="Freeform 32"/>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7" name="Freeform 33"/>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8" name="Freeform 34"/>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9" name="Freeform 35"/>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0" name="Freeform 36"/>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1" name="Freeform 37"/>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2" name="Freeform 38"/>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3" name="Freeform 39"/>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4" name="Freeform 40"/>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5" name="Freeform 41"/>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6" name="Freeform 42"/>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7" name="Freeform 44"/>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8" name="Freeform 45"/>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9" name="Freeform 46"/>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0" name="Freeform 47"/>
            <p:cNvSpPr/>
            <p:nvPr/>
          </p:nvSpPr>
          <p:spPr bwMode="auto">
            <a:xfrm rot="5400000">
              <a:off x="11082841" y="3849727"/>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1" name="Freeform 48"/>
            <p:cNvSpPr/>
            <p:nvPr/>
          </p:nvSpPr>
          <p:spPr bwMode="auto">
            <a:xfrm rot="5400000">
              <a:off x="11078097"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2" name="Freeform 49"/>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3" name="Freeform 8"/>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4" name="Freeform 106"/>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grpSp>
      <p:sp useBgFill="1">
        <p:nvSpPr>
          <p:cNvPr id="1085" name="Rectangle 281"/>
          <p:cNvSpPr>
            <a:spLocks noGrp="1" noRot="1" noChangeAspect="1" noMove="1" noResize="1" noEditPoints="1" noAdjustHandles="1" noChangeArrowheads="1" noChangeShapeType="1" noTextEdit="1"/>
          </p:cNvSpPr>
          <p:nvPr/>
        </p:nvSpPr>
        <p:spPr bwMode="auto">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6" name="Freeform 106"/>
          <p:cNvSpPr>
            <a:spLocks noGrp="1" noRot="1" noChangeAspect="1" noMove="1" noResize="1" noEditPoints="1" noAdjustHandles="1" noChangeArrowheads="1" noChangeShapeType="1" noTextEdit="1"/>
          </p:cNvSpPr>
          <p:nvPr/>
        </p:nvSpPr>
        <p:spPr bwMode="auto">
          <a:xfrm rot="16199998">
            <a:off x="10875247" y="71552"/>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7" name="Freeform 8"/>
          <p:cNvSpPr>
            <a:spLocks noGrp="1" noRot="1" noChangeAspect="1" noMove="1" noResize="1" noEditPoints="1" noAdjustHandles="1" noChangeArrowheads="1" noChangeShapeType="1" noTextEdit="1"/>
          </p:cNvSpPr>
          <p:nvPr/>
        </p:nvSpPr>
        <p:spPr bwMode="auto">
          <a:xfrm rot="16199998">
            <a:off x="11143682" y="8225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0" name="Rectangle 287"/>
          <p:cNvSpPr>
            <a:spLocks noGrp="1" noRot="1" noChangeAspect="1" noMove="1" noResize="1" noEditPoints="1" noAdjustHandles="1" noChangeArrowheads="1" noChangeShapeType="1" noTextEdit="1"/>
          </p:cNvSpPr>
          <p:nvPr/>
        </p:nvSpPr>
        <p:spPr bwMode="auto">
          <a:xfrm>
            <a:off x="11340264" y="0"/>
            <a:ext cx="845984"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1" name="Freeform 8"/>
          <p:cNvSpPr>
            <a:spLocks noGrp="1" noRot="1" noChangeAspect="1" noMove="1" noResize="1" noEditPoints="1" noAdjustHandles="1" noChangeArrowheads="1" noChangeShapeType="1" noTextEdit="1"/>
          </p:cNvSpPr>
          <p:nvPr/>
        </p:nvSpPr>
        <p:spPr bwMode="auto">
          <a:xfrm rot="5400000">
            <a:off x="11452407" y="615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2" name="Freeform 10"/>
          <p:cNvSpPr>
            <a:spLocks noGrp="1" noRot="1" noChangeAspect="1" noMove="1" noResize="1" noEditPoints="1" noAdjustHandles="1" noChangeArrowheads="1" noChangeShapeType="1" noTextEdit="1"/>
          </p:cNvSpPr>
          <p:nvPr/>
        </p:nvSpPr>
        <p:spPr bwMode="auto">
          <a:xfrm rot="5400000">
            <a:off x="11785588"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3" name="Freeform 25"/>
          <p:cNvSpPr>
            <a:spLocks noGrp="1" noRot="1" noChangeAspect="1" noMove="1" noResize="1" noEditPoints="1" noAdjustHandles="1" noChangeArrowheads="1" noChangeShapeType="1" noTextEdit="1"/>
          </p:cNvSpPr>
          <p:nvPr/>
        </p:nvSpPr>
        <p:spPr bwMode="auto">
          <a:xfrm rot="16199998">
            <a:off x="10924052" y="371289"/>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8" name="Freeform 49"/>
          <p:cNvSpPr>
            <a:spLocks noGrp="1" noRot="1" noChangeAspect="1" noMove="1" noResize="1" noEditPoints="1" noAdjustHandles="1" noChangeArrowheads="1" noChangeShapeType="1" noTextEdit="1"/>
          </p:cNvSpPr>
          <p:nvPr/>
        </p:nvSpPr>
        <p:spPr bwMode="auto">
          <a:xfrm rot="16199998">
            <a:off x="11178524" y="299437"/>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9" name="Freeform 59"/>
          <p:cNvSpPr>
            <a:spLocks noGrp="1" noRot="1" noChangeAspect="1" noMove="1" noResize="1" noEditPoints="1" noAdjustHandles="1" noChangeArrowheads="1" noChangeShapeType="1" noTextEdit="1"/>
          </p:cNvSpPr>
          <p:nvPr/>
        </p:nvSpPr>
        <p:spPr bwMode="auto">
          <a:xfrm rot="5400000">
            <a:off x="11431179" y="25550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0" name="Freeform 52"/>
          <p:cNvSpPr>
            <a:spLocks noGrp="1" noRot="1" noChangeAspect="1" noMove="1" noResize="1" noEditPoints="1" noAdjustHandles="1" noChangeArrowheads="1" noChangeShapeType="1" noTextEdit="1"/>
          </p:cNvSpPr>
          <p:nvPr/>
        </p:nvSpPr>
        <p:spPr bwMode="auto">
          <a:xfrm rot="5400000">
            <a:off x="11474639"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1" name="Freeform 18"/>
          <p:cNvSpPr>
            <a:spLocks noGrp="1" noRot="1" noChangeAspect="1" noMove="1" noResize="1" noEditPoints="1" noAdjustHandles="1" noChangeArrowheads="1" noChangeShapeType="1" noTextEdit="1"/>
          </p:cNvSpPr>
          <p:nvPr/>
        </p:nvSpPr>
        <p:spPr bwMode="auto">
          <a:xfrm rot="5400000">
            <a:off x="11792932"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2" name="Freeform 31"/>
          <p:cNvSpPr>
            <a:spLocks noGrp="1" noRot="1" noChangeAspect="1" noMove="1" noResize="1" noEditPoints="1" noAdjustHandles="1" noChangeArrowheads="1" noChangeShapeType="1" noTextEdit="1"/>
          </p:cNvSpPr>
          <p:nvPr/>
        </p:nvSpPr>
        <p:spPr bwMode="auto">
          <a:xfrm rot="16199998">
            <a:off x="10895678" y="633212"/>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3" name="Freeform 41"/>
          <p:cNvSpPr>
            <a:spLocks noGrp="1" noRot="1" noChangeAspect="1" noMove="1" noResize="1" noEditPoints="1" noAdjustHandles="1" noChangeArrowheads="1" noChangeShapeType="1" noTextEdit="1"/>
          </p:cNvSpPr>
          <p:nvPr/>
        </p:nvSpPr>
        <p:spPr bwMode="auto">
          <a:xfrm rot="16199998">
            <a:off x="11132569" y="531916"/>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4" name="Freeform 54"/>
          <p:cNvSpPr>
            <a:spLocks noGrp="1" noRot="1" noChangeAspect="1" noMove="1" noResize="1" noEditPoints="1" noAdjustHandles="1" noChangeArrowheads="1" noChangeShapeType="1" noTextEdit="1"/>
          </p:cNvSpPr>
          <p:nvPr/>
        </p:nvSpPr>
        <p:spPr bwMode="auto">
          <a:xfrm rot="5400000">
            <a:off x="11451567"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5" name="Freeform 15"/>
          <p:cNvSpPr>
            <a:spLocks noGrp="1" noRot="1" noChangeAspect="1" noMove="1" noResize="1" noEditPoints="1" noAdjustHandles="1" noChangeArrowheads="1" noChangeShapeType="1" noTextEdit="1"/>
          </p:cNvSpPr>
          <p:nvPr/>
        </p:nvSpPr>
        <p:spPr bwMode="auto">
          <a:xfrm rot="5400000">
            <a:off x="11789518" y="592010"/>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6" name="Freeform 36"/>
          <p:cNvSpPr>
            <a:spLocks noGrp="1" noRot="1" noChangeAspect="1" noMove="1" noResize="1" noEditPoints="1" noAdjustHandles="1" noChangeArrowheads="1" noChangeShapeType="1" noTextEdit="1"/>
          </p:cNvSpPr>
          <p:nvPr/>
        </p:nvSpPr>
        <p:spPr bwMode="auto">
          <a:xfrm rot="16199998">
            <a:off x="11132569" y="739444"/>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7" name="Freeform 29"/>
          <p:cNvSpPr>
            <a:spLocks noGrp="1" noRot="1" noChangeAspect="1" noMove="1" noResize="1" noEditPoints="1" noAdjustHandles="1" noChangeArrowheads="1" noChangeShapeType="1" noTextEdit="1"/>
          </p:cNvSpPr>
          <p:nvPr/>
        </p:nvSpPr>
        <p:spPr bwMode="auto">
          <a:xfrm rot="16199998">
            <a:off x="10939780" y="870916"/>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8" name="Freeform 45"/>
          <p:cNvSpPr>
            <a:spLocks noGrp="1" noRot="1" noChangeAspect="1" noMove="1" noResize="1" noEditPoints="1" noAdjustHandles="1" noChangeArrowheads="1" noChangeShapeType="1" noTextEdit="1"/>
          </p:cNvSpPr>
          <p:nvPr/>
        </p:nvSpPr>
        <p:spPr bwMode="auto">
          <a:xfrm rot="16199998">
            <a:off x="11162762" y="949465"/>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9" name="Freeform 43"/>
          <p:cNvSpPr>
            <a:spLocks noGrp="1" noRot="1" noChangeAspect="1" noMove="1" noResize="1" noEditPoints="1" noAdjustHandles="1" noChangeArrowheads="1" noChangeShapeType="1" noTextEdit="1"/>
          </p:cNvSpPr>
          <p:nvPr/>
        </p:nvSpPr>
        <p:spPr bwMode="auto">
          <a:xfrm rot="5400000">
            <a:off x="11504665"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0" name="Freeform 23"/>
          <p:cNvSpPr>
            <a:spLocks noGrp="1" noRot="1" noChangeAspect="1" noMove="1" noResize="1" noEditPoints="1" noAdjustHandles="1" noChangeArrowheads="1" noChangeShapeType="1" noTextEdit="1"/>
          </p:cNvSpPr>
          <p:nvPr/>
        </p:nvSpPr>
        <p:spPr bwMode="auto">
          <a:xfrm rot="5400000">
            <a:off x="11750639"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1" name="Freeform 51"/>
          <p:cNvSpPr>
            <a:spLocks noGrp="1" noRot="1" noChangeAspect="1" noMove="1" noResize="1" noEditPoints="1" noAdjustHandles="1" noChangeArrowheads="1" noChangeShapeType="1" noTextEdit="1"/>
          </p:cNvSpPr>
          <p:nvPr/>
        </p:nvSpPr>
        <p:spPr bwMode="auto">
          <a:xfrm rot="5400000">
            <a:off x="11477634"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2" name="Freeform 22"/>
          <p:cNvSpPr>
            <a:spLocks noGrp="1" noRot="1" noChangeAspect="1" noMove="1" noResize="1" noEditPoints="1" noAdjustHandles="1" noChangeArrowheads="1" noChangeShapeType="1" noTextEdit="1"/>
          </p:cNvSpPr>
          <p:nvPr/>
        </p:nvSpPr>
        <p:spPr bwMode="auto">
          <a:xfrm rot="5400000">
            <a:off x="11736952"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3" name="Freeform 30"/>
          <p:cNvSpPr>
            <a:spLocks noGrp="1" noRot="1" noChangeAspect="1" noMove="1" noResize="1" noEditPoints="1" noAdjustHandles="1" noChangeArrowheads="1" noChangeShapeType="1" noTextEdit="1"/>
          </p:cNvSpPr>
          <p:nvPr/>
        </p:nvSpPr>
        <p:spPr bwMode="auto">
          <a:xfrm rot="5400000">
            <a:off x="11790673"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4" name="Freeform 21"/>
          <p:cNvSpPr>
            <a:spLocks noGrp="1" noRot="1" noChangeAspect="1" noMove="1" noResize="1" noEditPoints="1" noAdjustHandles="1" noChangeArrowheads="1" noChangeShapeType="1" noTextEdit="1"/>
          </p:cNvSpPr>
          <p:nvPr/>
        </p:nvSpPr>
        <p:spPr bwMode="auto">
          <a:xfrm rot="16199998">
            <a:off x="10898509" y="1127575"/>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5" name="Freeform 42"/>
          <p:cNvSpPr>
            <a:spLocks noGrp="1" noRot="1" noChangeAspect="1" noMove="1" noResize="1" noEditPoints="1" noAdjustHandles="1" noChangeArrowheads="1" noChangeShapeType="1" noTextEdit="1"/>
          </p:cNvSpPr>
          <p:nvPr/>
        </p:nvSpPr>
        <p:spPr bwMode="auto">
          <a:xfrm rot="16199998">
            <a:off x="11144401" y="1195132"/>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6" name="Freeform 53"/>
          <p:cNvSpPr>
            <a:spLocks noGrp="1" noRot="1" noChangeAspect="1" noMove="1" noResize="1" noEditPoints="1" noAdjustHandles="1" noChangeArrowheads="1" noChangeShapeType="1" noTextEdit="1"/>
          </p:cNvSpPr>
          <p:nvPr/>
        </p:nvSpPr>
        <p:spPr bwMode="auto">
          <a:xfrm rot="5400000">
            <a:off x="11465720"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7" name="Freeform 26"/>
          <p:cNvSpPr>
            <a:spLocks noGrp="1" noRot="1" noChangeAspect="1" noMove="1" noResize="1" noEditPoints="1" noAdjustHandles="1" noChangeArrowheads="1" noChangeShapeType="1" noTextEdit="1"/>
          </p:cNvSpPr>
          <p:nvPr/>
        </p:nvSpPr>
        <p:spPr bwMode="auto">
          <a:xfrm rot="5400000">
            <a:off x="11737863"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8" name="Freeform 17"/>
          <p:cNvSpPr>
            <a:spLocks noGrp="1" noRot="1" noChangeAspect="1" noMove="1" noResize="1" noEditPoints="1" noAdjustHandles="1" noChangeArrowheads="1" noChangeShapeType="1" noTextEdit="1"/>
          </p:cNvSpPr>
          <p:nvPr/>
        </p:nvSpPr>
        <p:spPr bwMode="auto">
          <a:xfrm rot="16199998">
            <a:off x="10892580" y="1472186"/>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9" name="Freeform 34"/>
          <p:cNvSpPr>
            <a:spLocks noGrp="1" noRot="1" noChangeAspect="1" noMove="1" noResize="1" noEditPoints="1" noAdjustHandles="1" noChangeArrowheads="1" noChangeShapeType="1" noTextEdit="1"/>
          </p:cNvSpPr>
          <p:nvPr/>
        </p:nvSpPr>
        <p:spPr bwMode="auto">
          <a:xfrm rot="16199998">
            <a:off x="11110106" y="1420101"/>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0" name="Freeform 55"/>
          <p:cNvSpPr>
            <a:spLocks noGrp="1" noRot="1" noChangeAspect="1" noMove="1" noResize="1" noEditPoints="1" noAdjustHandles="1" noChangeArrowheads="1" noChangeShapeType="1" noTextEdit="1"/>
          </p:cNvSpPr>
          <p:nvPr/>
        </p:nvSpPr>
        <p:spPr bwMode="auto">
          <a:xfrm rot="5400000">
            <a:off x="11465580"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1" name="Freeform 28"/>
          <p:cNvSpPr>
            <a:spLocks noGrp="1" noRot="1" noChangeAspect="1" noMove="1" noResize="1" noEditPoints="1" noAdjustHandles="1" noChangeArrowheads="1" noChangeShapeType="1" noTextEdit="1"/>
          </p:cNvSpPr>
          <p:nvPr/>
        </p:nvSpPr>
        <p:spPr bwMode="auto">
          <a:xfrm rot="5400000">
            <a:off x="11715423"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2" name="Freeform 6"/>
          <p:cNvSpPr>
            <a:spLocks noGrp="1" noRot="1" noChangeAspect="1" noMove="1" noResize="1" noEditPoints="1" noAdjustHandles="1" noChangeArrowheads="1" noChangeShapeType="1" noTextEdit="1"/>
          </p:cNvSpPr>
          <p:nvPr/>
        </p:nvSpPr>
        <p:spPr bwMode="auto">
          <a:xfrm rot="16199998">
            <a:off x="10867081" y="1713474"/>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3" name="Freeform 39"/>
          <p:cNvSpPr>
            <a:spLocks noGrp="1" noRot="1" noChangeAspect="1" noMove="1" noResize="1" noEditPoints="1" noAdjustHandles="1" noChangeArrowheads="1" noChangeShapeType="1" noTextEdit="1"/>
          </p:cNvSpPr>
          <p:nvPr/>
        </p:nvSpPr>
        <p:spPr bwMode="auto">
          <a:xfrm rot="16199998">
            <a:off x="11134318" y="166590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4" name="Freeform 57"/>
          <p:cNvSpPr>
            <a:spLocks noGrp="1" noRot="1" noChangeAspect="1" noMove="1" noResize="1" noEditPoints="1" noAdjustHandles="1" noChangeArrowheads="1" noChangeShapeType="1" noTextEdit="1"/>
          </p:cNvSpPr>
          <p:nvPr/>
        </p:nvSpPr>
        <p:spPr bwMode="auto">
          <a:xfrm rot="5400000">
            <a:off x="11451729"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5" name="Freeform 60"/>
          <p:cNvSpPr>
            <a:spLocks noGrp="1" noRot="1" noChangeAspect="1" noMove="1" noResize="1" noEditPoints="1" noAdjustHandles="1" noChangeArrowheads="1" noChangeShapeType="1" noTextEdit="1"/>
          </p:cNvSpPr>
          <p:nvPr/>
        </p:nvSpPr>
        <p:spPr bwMode="auto">
          <a:xfrm rot="5400000">
            <a:off x="11426410"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6" name="Freeform 27"/>
          <p:cNvSpPr>
            <a:spLocks noGrp="1" noRot="1" noChangeAspect="1" noMove="1" noResize="1" noEditPoints="1" noAdjustHandles="1" noChangeArrowheads="1" noChangeShapeType="1" noTextEdit="1"/>
          </p:cNvSpPr>
          <p:nvPr/>
        </p:nvSpPr>
        <p:spPr bwMode="auto">
          <a:xfrm rot="5400000">
            <a:off x="11718024"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7" name="Freeform 38"/>
          <p:cNvSpPr>
            <a:spLocks noGrp="1" noRot="1" noChangeAspect="1" noMove="1" noResize="1" noEditPoints="1" noAdjustHandles="1" noChangeArrowheads="1" noChangeShapeType="1" noTextEdit="1"/>
          </p:cNvSpPr>
          <p:nvPr/>
        </p:nvSpPr>
        <p:spPr bwMode="auto">
          <a:xfrm rot="16199998">
            <a:off x="11129971" y="191926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8" name="Freeform 8"/>
          <p:cNvSpPr>
            <a:spLocks noGrp="1" noRot="1" noChangeAspect="1" noMove="1" noResize="1" noEditPoints="1" noAdjustHandles="1" noChangeArrowheads="1" noChangeShapeType="1" noTextEdit="1"/>
          </p:cNvSpPr>
          <p:nvPr/>
        </p:nvSpPr>
        <p:spPr bwMode="auto">
          <a:xfrm rot="16199998">
            <a:off x="10850342" y="206495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9" name="Freeform 19"/>
          <p:cNvSpPr>
            <a:spLocks noGrp="1" noRot="1" noChangeAspect="1" noMove="1" noResize="1" noEditPoints="1" noAdjustHandles="1" noChangeArrowheads="1" noChangeShapeType="1" noTextEdit="1"/>
          </p:cNvSpPr>
          <p:nvPr/>
        </p:nvSpPr>
        <p:spPr bwMode="auto">
          <a:xfrm rot="5400000">
            <a:off x="11718268"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0" name="Freeform 35"/>
          <p:cNvSpPr>
            <a:spLocks noGrp="1" noRot="1" noChangeAspect="1" noMove="1" noResize="1" noEditPoints="1" noAdjustHandles="1" noChangeArrowheads="1" noChangeShapeType="1" noTextEdit="1"/>
          </p:cNvSpPr>
          <p:nvPr/>
        </p:nvSpPr>
        <p:spPr bwMode="auto">
          <a:xfrm rot="16199998">
            <a:off x="11117998" y="2208382"/>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1" name="Freeform 61"/>
          <p:cNvSpPr>
            <a:spLocks noGrp="1" noRot="1" noChangeAspect="1" noMove="1" noResize="1" noEditPoints="1" noAdjustHandles="1" noChangeArrowheads="1" noChangeShapeType="1" noTextEdit="1"/>
          </p:cNvSpPr>
          <p:nvPr/>
        </p:nvSpPr>
        <p:spPr bwMode="auto">
          <a:xfrm rot="5400000">
            <a:off x="11392707"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2" name="Freeform 9"/>
          <p:cNvSpPr>
            <a:spLocks noGrp="1" noRot="1" noChangeAspect="1" noMove="1" noResize="1" noEditPoints="1" noAdjustHandles="1" noChangeArrowheads="1" noChangeShapeType="1" noTextEdit="1"/>
          </p:cNvSpPr>
          <p:nvPr/>
        </p:nvSpPr>
        <p:spPr bwMode="auto">
          <a:xfrm rot="16199998">
            <a:off x="10851951" y="2345425"/>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3" name="Freeform 56"/>
          <p:cNvSpPr>
            <a:spLocks noGrp="1" noRot="1" noChangeAspect="1" noMove="1" noResize="1" noEditPoints="1" noAdjustHandles="1" noChangeArrowheads="1" noChangeShapeType="1" noTextEdit="1"/>
          </p:cNvSpPr>
          <p:nvPr/>
        </p:nvSpPr>
        <p:spPr bwMode="auto">
          <a:xfrm rot="5400000">
            <a:off x="11440894" y="23353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4" name="Freeform 20"/>
          <p:cNvSpPr>
            <a:spLocks noGrp="1" noRot="1" noChangeAspect="1" noMove="1" noResize="1" noEditPoints="1" noAdjustHandles="1" noChangeArrowheads="1" noChangeShapeType="1" noTextEdit="1"/>
          </p:cNvSpPr>
          <p:nvPr/>
        </p:nvSpPr>
        <p:spPr bwMode="auto">
          <a:xfrm rot="5400000">
            <a:off x="11725183"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5" name="Freeform 33"/>
          <p:cNvSpPr>
            <a:spLocks noGrp="1" noRot="1" noChangeAspect="1" noMove="1" noResize="1" noEditPoints="1" noAdjustHandles="1" noChangeArrowheads="1" noChangeShapeType="1" noTextEdit="1"/>
          </p:cNvSpPr>
          <p:nvPr/>
        </p:nvSpPr>
        <p:spPr bwMode="auto">
          <a:xfrm rot="16199998">
            <a:off x="11097198" y="242640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6" name="Freeform 11"/>
          <p:cNvSpPr>
            <a:spLocks noGrp="1" noRot="1" noChangeAspect="1" noMove="1" noResize="1" noEditPoints="1" noAdjustHandles="1" noChangeArrowheads="1" noChangeShapeType="1" noTextEdit="1"/>
          </p:cNvSpPr>
          <p:nvPr/>
        </p:nvSpPr>
        <p:spPr bwMode="auto">
          <a:xfrm rot="16199998">
            <a:off x="10869436" y="259196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7" name="Freeform 40"/>
          <p:cNvSpPr>
            <a:spLocks noGrp="1" noRot="1" noChangeAspect="1" noMove="1" noResize="1" noEditPoints="1" noAdjustHandles="1" noChangeArrowheads="1" noChangeShapeType="1" noTextEdit="1"/>
          </p:cNvSpPr>
          <p:nvPr/>
        </p:nvSpPr>
        <p:spPr bwMode="auto">
          <a:xfrm rot="5400000">
            <a:off x="11422891"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8" name="Freeform 7"/>
          <p:cNvSpPr>
            <a:spLocks noGrp="1" noRot="1" noChangeAspect="1" noMove="1" noResize="1" noEditPoints="1" noAdjustHandles="1" noChangeArrowheads="1" noChangeShapeType="1" noTextEdit="1"/>
          </p:cNvSpPr>
          <p:nvPr/>
        </p:nvSpPr>
        <p:spPr bwMode="auto">
          <a:xfrm rot="5400000">
            <a:off x="11681681"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9" name="Freeform 44"/>
          <p:cNvSpPr>
            <a:spLocks noGrp="1" noRot="1" noChangeAspect="1" noMove="1" noResize="1" noEditPoints="1" noAdjustHandles="1" noChangeArrowheads="1" noChangeShapeType="1" noTextEdit="1"/>
          </p:cNvSpPr>
          <p:nvPr/>
        </p:nvSpPr>
        <p:spPr bwMode="auto">
          <a:xfrm rot="16199998">
            <a:off x="11153903" y="2723245"/>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0" name="Freeform 46"/>
          <p:cNvSpPr>
            <a:spLocks noGrp="1" noRot="1" noChangeAspect="1" noMove="1" noResize="1" noEditPoints="1" noAdjustHandles="1" noChangeArrowheads="1" noChangeShapeType="1" noTextEdit="1"/>
          </p:cNvSpPr>
          <p:nvPr/>
        </p:nvSpPr>
        <p:spPr bwMode="auto">
          <a:xfrm rot="5400000">
            <a:off x="11435250"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1" name="Freeform 5"/>
          <p:cNvSpPr>
            <a:spLocks noGrp="1" noRot="1" noChangeAspect="1" noMove="1" noResize="1" noEditPoints="1" noAdjustHandles="1" noChangeArrowheads="1" noChangeShapeType="1" noTextEdit="1"/>
          </p:cNvSpPr>
          <p:nvPr/>
        </p:nvSpPr>
        <p:spPr bwMode="auto">
          <a:xfrm rot="5400000">
            <a:off x="11721378" y="2718803"/>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2" name="Freeform 16"/>
          <p:cNvSpPr>
            <a:spLocks noGrp="1" noRot="1" noChangeAspect="1" noMove="1" noResize="1" noEditPoints="1" noAdjustHandles="1" noChangeArrowheads="1" noChangeShapeType="1" noTextEdit="1"/>
          </p:cNvSpPr>
          <p:nvPr/>
        </p:nvSpPr>
        <p:spPr bwMode="auto">
          <a:xfrm rot="16199998">
            <a:off x="10878821" y="28571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3" name="Freeform 47"/>
          <p:cNvSpPr>
            <a:spLocks noGrp="1" noRot="1" noChangeAspect="1" noMove="1" noResize="1" noEditPoints="1" noAdjustHandles="1" noChangeArrowheads="1" noChangeShapeType="1" noTextEdit="1"/>
          </p:cNvSpPr>
          <p:nvPr/>
        </p:nvSpPr>
        <p:spPr bwMode="auto">
          <a:xfrm rot="16199998">
            <a:off x="11152012" y="2960899"/>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4" name="Freeform 37"/>
          <p:cNvSpPr>
            <a:spLocks noGrp="1" noRot="1" noChangeAspect="1" noMove="1" noResize="1" noEditPoints="1" noAdjustHandles="1" noChangeArrowheads="1" noChangeShapeType="1" noTextEdit="1"/>
          </p:cNvSpPr>
          <p:nvPr/>
        </p:nvSpPr>
        <p:spPr bwMode="auto">
          <a:xfrm rot="5400000">
            <a:off x="11428150"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5" name="Freeform 13"/>
          <p:cNvSpPr>
            <a:spLocks noGrp="1" noRot="1" noChangeAspect="1" noMove="1" noResize="1" noEditPoints="1" noAdjustHandles="1" noChangeArrowheads="1" noChangeShapeType="1" noTextEdit="1"/>
          </p:cNvSpPr>
          <p:nvPr/>
        </p:nvSpPr>
        <p:spPr bwMode="auto">
          <a:xfrm rot="5400000">
            <a:off x="11728340" y="2975554"/>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6" name="Freeform 12"/>
          <p:cNvSpPr>
            <a:spLocks noGrp="1" noRot="1" noChangeAspect="1" noMove="1" noResize="1" noEditPoints="1" noAdjustHandles="1" noChangeArrowheads="1" noChangeShapeType="1" noTextEdit="1"/>
          </p:cNvSpPr>
          <p:nvPr/>
        </p:nvSpPr>
        <p:spPr bwMode="auto">
          <a:xfrm rot="16199998">
            <a:off x="10866523" y="3115665"/>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7" name="Freeform 48"/>
          <p:cNvSpPr>
            <a:spLocks noGrp="1" noRot="1" noChangeAspect="1" noMove="1" noResize="1" noEditPoints="1" noAdjustHandles="1" noChangeArrowheads="1" noChangeShapeType="1" noTextEdit="1"/>
          </p:cNvSpPr>
          <p:nvPr/>
        </p:nvSpPr>
        <p:spPr bwMode="auto">
          <a:xfrm rot="16199998">
            <a:off x="11170934" y="3193554"/>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6" name="Freeform 32"/>
          <p:cNvSpPr>
            <a:spLocks noGrp="1" noRot="1" noChangeAspect="1" noMove="1" noResize="1" noEditPoints="1" noAdjustHandles="1" noChangeArrowheads="1" noChangeShapeType="1" noTextEdit="1"/>
          </p:cNvSpPr>
          <p:nvPr/>
        </p:nvSpPr>
        <p:spPr bwMode="auto">
          <a:xfrm rot="5400000">
            <a:off x="11414752"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7" name="Freeform 51"/>
          <p:cNvSpPr>
            <a:spLocks noGrp="1" noRot="1" noChangeAspect="1" noMove="1" noResize="1" noEditPoints="1" noAdjustHandles="1" noChangeArrowheads="1" noChangeShapeType="1" noTextEdit="1"/>
          </p:cNvSpPr>
          <p:nvPr/>
        </p:nvSpPr>
        <p:spPr bwMode="auto">
          <a:xfrm rot="16199998">
            <a:off x="11716921" y="3206332"/>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8" name="Freeform 14"/>
          <p:cNvSpPr>
            <a:spLocks noGrp="1" noRot="1" noChangeAspect="1" noMove="1" noResize="1" noEditPoints="1" noAdjustHandles="1" noChangeArrowheads="1" noChangeShapeType="1" noTextEdit="1"/>
          </p:cNvSpPr>
          <p:nvPr/>
        </p:nvSpPr>
        <p:spPr bwMode="auto">
          <a:xfrm rot="16199998">
            <a:off x="10871418" y="3468502"/>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9" name="Freeform 14"/>
          <p:cNvSpPr>
            <a:spLocks noGrp="1" noRot="1" noChangeAspect="1" noMove="1" noResize="1" noEditPoints="1" noAdjustHandles="1" noChangeArrowheads="1" noChangeShapeType="1" noTextEdit="1"/>
          </p:cNvSpPr>
          <p:nvPr/>
        </p:nvSpPr>
        <p:spPr bwMode="auto">
          <a:xfrm rot="5400000">
            <a:off x="11687487" y="3338455"/>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0" name="Freeform 32"/>
          <p:cNvSpPr>
            <a:spLocks noGrp="1" noRot="1" noChangeAspect="1" noMove="1" noResize="1" noEditPoints="1" noAdjustHandles="1" noChangeArrowheads="1" noChangeShapeType="1" noTextEdit="1"/>
          </p:cNvSpPr>
          <p:nvPr/>
        </p:nvSpPr>
        <p:spPr bwMode="auto">
          <a:xfrm rot="16199998">
            <a:off x="11134201" y="3486703"/>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1" name="Freeform 13"/>
          <p:cNvSpPr>
            <a:spLocks noGrp="1" noRot="1" noChangeAspect="1" noMove="1" noResize="1" noEditPoints="1" noAdjustHandles="1" noChangeArrowheads="1" noChangeShapeType="1" noTextEdit="1"/>
          </p:cNvSpPr>
          <p:nvPr/>
        </p:nvSpPr>
        <p:spPr bwMode="auto">
          <a:xfrm rot="16199998">
            <a:off x="10840106" y="3744553"/>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2" name="Freeform 37"/>
          <p:cNvSpPr>
            <a:spLocks noGrp="1" noRot="1" noChangeAspect="1" noMove="1" noResize="1" noEditPoints="1" noAdjustHandles="1" noChangeArrowheads="1" noChangeShapeType="1" noTextEdit="1"/>
          </p:cNvSpPr>
          <p:nvPr/>
        </p:nvSpPr>
        <p:spPr bwMode="auto">
          <a:xfrm rot="16199998">
            <a:off x="11150046" y="3707138"/>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3" name="Freeform 48"/>
          <p:cNvSpPr>
            <a:spLocks noGrp="1" noRot="1" noChangeAspect="1" noMove="1" noResize="1" noEditPoints="1" noAdjustHandles="1" noChangeArrowheads="1" noChangeShapeType="1" noTextEdit="1"/>
          </p:cNvSpPr>
          <p:nvPr/>
        </p:nvSpPr>
        <p:spPr bwMode="auto">
          <a:xfrm rot="5400000">
            <a:off x="11388652"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4" name="Freeform 40"/>
          <p:cNvSpPr>
            <a:spLocks noGrp="1" noRot="1" noChangeAspect="1" noMove="1" noResize="1" noEditPoints="1" noAdjustHandles="1" noChangeArrowheads="1" noChangeShapeType="1" noTextEdit="1"/>
          </p:cNvSpPr>
          <p:nvPr/>
        </p:nvSpPr>
        <p:spPr bwMode="auto">
          <a:xfrm rot="16199998">
            <a:off x="11745958" y="3507142"/>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5" name="Freeform 47"/>
          <p:cNvSpPr>
            <a:spLocks noGrp="1" noRot="1" noChangeAspect="1" noMove="1" noResize="1" noEditPoints="1" noAdjustHandles="1" noChangeArrowheads="1" noChangeShapeType="1" noTextEdit="1"/>
          </p:cNvSpPr>
          <p:nvPr/>
        </p:nvSpPr>
        <p:spPr bwMode="auto">
          <a:xfrm rot="5400000">
            <a:off x="11393395" y="3849727"/>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6" name="Freeform 12"/>
          <p:cNvSpPr>
            <a:spLocks noGrp="1" noRot="1" noChangeAspect="1" noMove="1" noResize="1" noEditPoints="1" noAdjustHandles="1" noChangeArrowheads="1" noChangeShapeType="1" noTextEdit="1"/>
          </p:cNvSpPr>
          <p:nvPr/>
        </p:nvSpPr>
        <p:spPr bwMode="auto">
          <a:xfrm rot="5400000">
            <a:off x="11674069" y="3739001"/>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7" name="Freeform 5"/>
          <p:cNvSpPr>
            <a:spLocks noGrp="1" noRot="1" noChangeAspect="1" noMove="1" noResize="1" noEditPoints="1" noAdjustHandles="1" noChangeArrowheads="1" noChangeShapeType="1" noTextEdit="1"/>
          </p:cNvSpPr>
          <p:nvPr/>
        </p:nvSpPr>
        <p:spPr bwMode="auto">
          <a:xfrm rot="16199998">
            <a:off x="10882697" y="4063804"/>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8" name="Freeform 46"/>
          <p:cNvSpPr>
            <a:spLocks noGrp="1" noRot="1" noChangeAspect="1" noMove="1" noResize="1" noEditPoints="1" noAdjustHandles="1" noChangeArrowheads="1" noChangeShapeType="1" noTextEdit="1"/>
          </p:cNvSpPr>
          <p:nvPr/>
        </p:nvSpPr>
        <p:spPr bwMode="auto">
          <a:xfrm rot="16199998">
            <a:off x="11136742" y="397658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9" name="Freeform 16"/>
          <p:cNvSpPr>
            <a:spLocks noGrp="1" noRot="1" noChangeAspect="1" noMove="1" noResize="1" noEditPoints="1" noAdjustHandles="1" noChangeArrowheads="1" noChangeShapeType="1" noTextEdit="1"/>
          </p:cNvSpPr>
          <p:nvPr/>
        </p:nvSpPr>
        <p:spPr bwMode="auto">
          <a:xfrm rot="5400000">
            <a:off x="11671018"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0" name="Freeform 44"/>
          <p:cNvSpPr>
            <a:spLocks noGrp="1" noRot="1" noChangeAspect="1" noMove="1" noResize="1" noEditPoints="1" noAdjustHandles="1" noChangeArrowheads="1" noChangeShapeType="1" noTextEdit="1"/>
          </p:cNvSpPr>
          <p:nvPr/>
        </p:nvSpPr>
        <p:spPr bwMode="auto">
          <a:xfrm rot="5400000">
            <a:off x="11408342"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1" name="Freeform 7"/>
          <p:cNvSpPr>
            <a:spLocks noGrp="1" noRot="1" noChangeAspect="1" noMove="1" noResize="1" noEditPoints="1" noAdjustHandles="1" noChangeArrowheads="1" noChangeShapeType="1" noTextEdit="1"/>
          </p:cNvSpPr>
          <p:nvPr/>
        </p:nvSpPr>
        <p:spPr bwMode="auto">
          <a:xfrm rot="16199998">
            <a:off x="10873474" y="4257466"/>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2" name="Freeform 11"/>
          <p:cNvSpPr>
            <a:spLocks noGrp="1" noRot="1" noChangeAspect="1" noMove="1" noResize="1" noEditPoints="1" noAdjustHandles="1" noChangeArrowheads="1" noChangeShapeType="1" noTextEdit="1"/>
          </p:cNvSpPr>
          <p:nvPr/>
        </p:nvSpPr>
        <p:spPr bwMode="auto">
          <a:xfrm rot="5400000">
            <a:off x="11680402"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3" name="Freeform 56"/>
          <p:cNvSpPr>
            <a:spLocks noGrp="1" noRot="1" noChangeAspect="1" noMove="1" noResize="1" noEditPoints="1" noAdjustHandles="1" noChangeArrowheads="1" noChangeShapeType="1" noTextEdit="1"/>
          </p:cNvSpPr>
          <p:nvPr/>
        </p:nvSpPr>
        <p:spPr bwMode="auto">
          <a:xfrm rot="16199998">
            <a:off x="11162482" y="43474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4" name="Freeform 33"/>
          <p:cNvSpPr>
            <a:spLocks noGrp="1" noRot="1" noChangeAspect="1" noMove="1" noResize="1" noEditPoints="1" noAdjustHandles="1" noChangeArrowheads="1" noChangeShapeType="1" noTextEdit="1"/>
          </p:cNvSpPr>
          <p:nvPr/>
        </p:nvSpPr>
        <p:spPr bwMode="auto">
          <a:xfrm rot="5400000">
            <a:off x="11444665"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5" name="Freeform 20"/>
          <p:cNvSpPr>
            <a:spLocks noGrp="1" noRot="1" noChangeAspect="1" noMove="1" noResize="1" noEditPoints="1" noAdjustHandles="1" noChangeArrowheads="1" noChangeShapeType="1" noTextEdit="1"/>
          </p:cNvSpPr>
          <p:nvPr/>
        </p:nvSpPr>
        <p:spPr bwMode="auto">
          <a:xfrm rot="16199998">
            <a:off x="10839720" y="4538206"/>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6" name="Freeform 9"/>
          <p:cNvSpPr>
            <a:spLocks noGrp="1" noRot="1" noChangeAspect="1" noMove="1" noResize="1" noEditPoints="1" noAdjustHandles="1" noChangeArrowheads="1" noChangeShapeType="1" noTextEdit="1"/>
          </p:cNvSpPr>
          <p:nvPr/>
        </p:nvSpPr>
        <p:spPr bwMode="auto">
          <a:xfrm rot="5400000">
            <a:off x="11720040"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7" name="Freeform 61"/>
          <p:cNvSpPr>
            <a:spLocks noGrp="1" noRot="1" noChangeAspect="1" noMove="1" noResize="1" noEditPoints="1" noAdjustHandles="1" noChangeArrowheads="1" noChangeShapeType="1" noTextEdit="1"/>
          </p:cNvSpPr>
          <p:nvPr/>
        </p:nvSpPr>
        <p:spPr bwMode="auto">
          <a:xfrm rot="16199998">
            <a:off x="11163335" y="4598945"/>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8" name="Freeform 35"/>
          <p:cNvSpPr>
            <a:spLocks noGrp="1" noRot="1" noChangeAspect="1" noMove="1" noResize="1" noEditPoints="1" noAdjustHandles="1" noChangeArrowheads="1" noChangeShapeType="1" noTextEdit="1"/>
          </p:cNvSpPr>
          <p:nvPr/>
        </p:nvSpPr>
        <p:spPr bwMode="auto">
          <a:xfrm rot="5400000">
            <a:off x="11444247"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9" name="Freeform 19"/>
          <p:cNvSpPr>
            <a:spLocks noGrp="1" noRot="1" noChangeAspect="1" noMove="1" noResize="1" noEditPoints="1" noAdjustHandles="1" noChangeArrowheads="1" noChangeShapeType="1" noTextEdit="1"/>
          </p:cNvSpPr>
          <p:nvPr/>
        </p:nvSpPr>
        <p:spPr bwMode="auto">
          <a:xfrm rot="16199998">
            <a:off x="10850179" y="4797912"/>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0" name="Freeform 8"/>
          <p:cNvSpPr>
            <a:spLocks noGrp="1" noRot="1" noChangeAspect="1" noMove="1" noResize="1" noEditPoints="1" noAdjustHandles="1" noChangeArrowheads="1" noChangeShapeType="1" noTextEdit="1"/>
          </p:cNvSpPr>
          <p:nvPr/>
        </p:nvSpPr>
        <p:spPr bwMode="auto">
          <a:xfrm rot="5400000">
            <a:off x="11711903"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1" name="Freeform 38"/>
          <p:cNvSpPr>
            <a:spLocks noGrp="1" noRot="1" noChangeAspect="1" noMove="1" noResize="1" noEditPoints="1" noAdjustHandles="1" noChangeArrowheads="1" noChangeShapeType="1" noTextEdit="1"/>
          </p:cNvSpPr>
          <p:nvPr/>
        </p:nvSpPr>
        <p:spPr bwMode="auto">
          <a:xfrm rot="5400000">
            <a:off x="11416591" y="488938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2" name="Freeform 27"/>
          <p:cNvSpPr>
            <a:spLocks noGrp="1" noRot="1" noChangeAspect="1" noMove="1" noResize="1" noEditPoints="1" noAdjustHandles="1" noChangeArrowheads="1" noChangeShapeType="1" noTextEdit="1"/>
          </p:cNvSpPr>
          <p:nvPr/>
        </p:nvSpPr>
        <p:spPr bwMode="auto">
          <a:xfrm rot="16199998">
            <a:off x="10844221" y="5016682"/>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3" name="Freeform 60"/>
          <p:cNvSpPr>
            <a:spLocks noGrp="1" noRot="1" noChangeAspect="1" noMove="1" noResize="1" noEditPoints="1" noAdjustHandles="1" noChangeArrowheads="1" noChangeShapeType="1" noTextEdit="1"/>
          </p:cNvSpPr>
          <p:nvPr/>
        </p:nvSpPr>
        <p:spPr bwMode="auto">
          <a:xfrm rot="16199998">
            <a:off x="11135835" y="4916660"/>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4" name="Freeform 57"/>
          <p:cNvSpPr>
            <a:spLocks noGrp="1" noRot="1" noChangeAspect="1" noMove="1" noResize="1" noEditPoints="1" noAdjustHandles="1" noChangeArrowheads="1" noChangeShapeType="1" noTextEdit="1"/>
          </p:cNvSpPr>
          <p:nvPr/>
        </p:nvSpPr>
        <p:spPr bwMode="auto">
          <a:xfrm rot="16199998">
            <a:off x="11100768" y="5121973"/>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5" name="Freeform 39"/>
          <p:cNvSpPr>
            <a:spLocks noGrp="1" noRot="1" noChangeAspect="1" noMove="1" noResize="1" noEditPoints="1" noAdjustHandles="1" noChangeArrowheads="1" noChangeShapeType="1" noTextEdit="1"/>
          </p:cNvSpPr>
          <p:nvPr/>
        </p:nvSpPr>
        <p:spPr bwMode="auto">
          <a:xfrm rot="5400000">
            <a:off x="11398116" y="5093697"/>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6" name="Freeform 6"/>
          <p:cNvSpPr>
            <a:spLocks noGrp="1" noRot="1" noChangeAspect="1" noMove="1" noResize="1" noEditPoints="1" noAdjustHandles="1" noChangeArrowheads="1" noChangeShapeType="1" noTextEdit="1"/>
          </p:cNvSpPr>
          <p:nvPr/>
        </p:nvSpPr>
        <p:spPr bwMode="auto">
          <a:xfrm rot="5400000">
            <a:off x="11702254"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7" name="Freeform 28"/>
          <p:cNvSpPr>
            <a:spLocks noGrp="1" noRot="1" noChangeAspect="1" noMove="1" noResize="1" noEditPoints="1" noAdjustHandles="1" noChangeArrowheads="1" noChangeShapeType="1" noTextEdit="1"/>
          </p:cNvSpPr>
          <p:nvPr/>
        </p:nvSpPr>
        <p:spPr bwMode="auto">
          <a:xfrm rot="16199998">
            <a:off x="10850367" y="5284408"/>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8" name="Freeform 55"/>
          <p:cNvSpPr>
            <a:spLocks noGrp="1" noRot="1" noChangeAspect="1" noMove="1" noResize="1" noEditPoints="1" noAdjustHandles="1" noChangeArrowheads="1" noChangeShapeType="1" noTextEdit="1"/>
          </p:cNvSpPr>
          <p:nvPr/>
        </p:nvSpPr>
        <p:spPr bwMode="auto">
          <a:xfrm rot="16199998">
            <a:off x="11096665" y="5356199"/>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9" name="Freeform 34"/>
          <p:cNvSpPr>
            <a:spLocks noGrp="1" noRot="1" noChangeAspect="1" noMove="1" noResize="1" noEditPoints="1" noAdjustHandles="1" noChangeArrowheads="1" noChangeShapeType="1" noTextEdit="1"/>
          </p:cNvSpPr>
          <p:nvPr/>
        </p:nvSpPr>
        <p:spPr bwMode="auto">
          <a:xfrm rot="5400000">
            <a:off x="11448595"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0" name="Freeform 17"/>
          <p:cNvSpPr>
            <a:spLocks noGrp="1" noRot="1" noChangeAspect="1" noMove="1" noResize="1" noEditPoints="1" noAdjustHandles="1" noChangeArrowheads="1" noChangeShapeType="1" noTextEdit="1"/>
          </p:cNvSpPr>
          <p:nvPr/>
        </p:nvSpPr>
        <p:spPr bwMode="auto">
          <a:xfrm rot="5400000">
            <a:off x="11705997" y="5347417"/>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1" name="Freeform 26"/>
          <p:cNvSpPr>
            <a:spLocks noGrp="1" noRot="1" noChangeAspect="1" noMove="1" noResize="1" noEditPoints="1" noAdjustHandles="1" noChangeArrowheads="1" noChangeShapeType="1" noTextEdit="1"/>
          </p:cNvSpPr>
          <p:nvPr/>
        </p:nvSpPr>
        <p:spPr bwMode="auto">
          <a:xfrm rot="16199998">
            <a:off x="10827927" y="5489941"/>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2" name="Freeform 53"/>
          <p:cNvSpPr>
            <a:spLocks noGrp="1" noRot="1" noChangeAspect="1" noMove="1" noResize="1" noEditPoints="1" noAdjustHandles="1" noChangeArrowheads="1" noChangeShapeType="1" noTextEdit="1"/>
          </p:cNvSpPr>
          <p:nvPr/>
        </p:nvSpPr>
        <p:spPr bwMode="auto">
          <a:xfrm rot="16199998">
            <a:off x="11100070" y="5593912"/>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3" name="Freeform 22"/>
          <p:cNvSpPr>
            <a:spLocks noGrp="1" noRot="1" noChangeAspect="1" noMove="1" noResize="1" noEditPoints="1" noAdjustHandles="1" noChangeArrowheads="1" noChangeShapeType="1" noTextEdit="1"/>
          </p:cNvSpPr>
          <p:nvPr/>
        </p:nvSpPr>
        <p:spPr bwMode="auto">
          <a:xfrm rot="16199998">
            <a:off x="10805798" y="5739867"/>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4" name="Freeform 42"/>
          <p:cNvSpPr>
            <a:spLocks noGrp="1" noRot="1" noChangeAspect="1" noMove="1" noResize="1" noEditPoints="1" noAdjustHandles="1" noChangeArrowheads="1" noChangeShapeType="1" noTextEdit="1"/>
          </p:cNvSpPr>
          <p:nvPr/>
        </p:nvSpPr>
        <p:spPr bwMode="auto">
          <a:xfrm rot="5400000">
            <a:off x="11404552"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5" name="Freeform 21"/>
          <p:cNvSpPr>
            <a:spLocks noGrp="1" noRot="1" noChangeAspect="1" noMove="1" noResize="1" noEditPoints="1" noAdjustHandles="1" noChangeArrowheads="1" noChangeShapeType="1" noTextEdit="1"/>
          </p:cNvSpPr>
          <p:nvPr/>
        </p:nvSpPr>
        <p:spPr bwMode="auto">
          <a:xfrm rot="5400000">
            <a:off x="11653988"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6" name="Freeform 30"/>
          <p:cNvSpPr>
            <a:spLocks noGrp="1" noRot="1" noChangeAspect="1" noMove="1" noResize="1" noEditPoints="1" noAdjustHandles="1" noChangeArrowheads="1" noChangeShapeType="1" noTextEdit="1"/>
          </p:cNvSpPr>
          <p:nvPr/>
        </p:nvSpPr>
        <p:spPr bwMode="auto">
          <a:xfrm rot="16199998">
            <a:off x="10892977" y="5804956"/>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7" name="Freeform 23"/>
          <p:cNvSpPr>
            <a:spLocks noGrp="1" noRot="1" noChangeAspect="1" noMove="1" noResize="1" noEditPoints="1" noAdjustHandles="1" noChangeArrowheads="1" noChangeShapeType="1" noTextEdit="1"/>
          </p:cNvSpPr>
          <p:nvPr/>
        </p:nvSpPr>
        <p:spPr bwMode="auto">
          <a:xfrm rot="16199998">
            <a:off x="10850592" y="5970384"/>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8" name="Freeform 43"/>
          <p:cNvSpPr>
            <a:spLocks noGrp="1" noRot="1" noChangeAspect="1" noMove="1" noResize="1" noEditPoints="1" noAdjustHandles="1" noChangeArrowheads="1" noChangeShapeType="1" noTextEdit="1"/>
          </p:cNvSpPr>
          <p:nvPr/>
        </p:nvSpPr>
        <p:spPr bwMode="auto">
          <a:xfrm rot="16199998">
            <a:off x="11112645" y="5876600"/>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9" name="Freeform 45"/>
          <p:cNvSpPr>
            <a:spLocks noGrp="1" noRot="1" noChangeAspect="1" noMove="1" noResize="1" noEditPoints="1" noAdjustHandles="1" noChangeArrowheads="1" noChangeShapeType="1" noTextEdit="1"/>
          </p:cNvSpPr>
          <p:nvPr/>
        </p:nvSpPr>
        <p:spPr bwMode="auto">
          <a:xfrm rot="5400000">
            <a:off x="11386191"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0" name="Freeform 29"/>
          <p:cNvSpPr>
            <a:spLocks noGrp="1" noRot="1" noChangeAspect="1" noMove="1" noResize="1" noEditPoints="1" noAdjustHandles="1" noChangeArrowheads="1" noChangeShapeType="1" noTextEdit="1"/>
          </p:cNvSpPr>
          <p:nvPr/>
        </p:nvSpPr>
        <p:spPr bwMode="auto">
          <a:xfrm rot="5400000">
            <a:off x="11634871"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1" name="Freeform 36"/>
          <p:cNvSpPr>
            <a:spLocks noGrp="1" noRot="1" noChangeAspect="1" noMove="1" noResize="1" noEditPoints="1" noAdjustHandles="1" noChangeArrowheads="1" noChangeShapeType="1" noTextEdit="1"/>
          </p:cNvSpPr>
          <p:nvPr/>
        </p:nvSpPr>
        <p:spPr bwMode="auto">
          <a:xfrm rot="5400000">
            <a:off x="11416384"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2" name="Freeform 15"/>
          <p:cNvSpPr>
            <a:spLocks noGrp="1" noRot="1" noChangeAspect="1" noMove="1" noResize="1" noEditPoints="1" noAdjustHandles="1" noChangeArrowheads="1" noChangeShapeType="1" noTextEdit="1"/>
          </p:cNvSpPr>
          <p:nvPr/>
        </p:nvSpPr>
        <p:spPr bwMode="auto">
          <a:xfrm rot="16199998">
            <a:off x="10878167" y="6224329"/>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3" name="Freeform 54"/>
          <p:cNvSpPr>
            <a:spLocks noGrp="1" noRot="1" noChangeAspect="1" noMove="1" noResize="1" noEditPoints="1" noAdjustHandles="1" noChangeArrowheads="1" noChangeShapeType="1" noTextEdit="1"/>
          </p:cNvSpPr>
          <p:nvPr/>
        </p:nvSpPr>
        <p:spPr bwMode="auto">
          <a:xfrm rot="16199998">
            <a:off x="11107134" y="616947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4" name="Freeform 31"/>
          <p:cNvSpPr>
            <a:spLocks noGrp="1" noRot="1" noChangeAspect="1" noMove="1" noResize="1" noEditPoints="1" noAdjustHandles="1" noChangeArrowheads="1" noChangeShapeType="1" noTextEdit="1"/>
          </p:cNvSpPr>
          <p:nvPr/>
        </p:nvSpPr>
        <p:spPr bwMode="auto">
          <a:xfrm rot="5400000">
            <a:off x="11666567" y="6183127"/>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5" name="Freeform 52"/>
          <p:cNvSpPr>
            <a:spLocks noGrp="1" noRot="1" noChangeAspect="1" noMove="1" noResize="1" noEditPoints="1" noAdjustHandles="1" noChangeArrowheads="1" noChangeShapeType="1" noTextEdit="1"/>
          </p:cNvSpPr>
          <p:nvPr/>
        </p:nvSpPr>
        <p:spPr bwMode="auto">
          <a:xfrm rot="16199998">
            <a:off x="11100012" y="6356763"/>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6" name="Freeform 41"/>
          <p:cNvSpPr>
            <a:spLocks noGrp="1" noRot="1" noChangeAspect="1" noMove="1" noResize="1" noEditPoints="1" noAdjustHandles="1" noChangeArrowheads="1" noChangeShapeType="1" noTextEdit="1"/>
          </p:cNvSpPr>
          <p:nvPr/>
        </p:nvSpPr>
        <p:spPr bwMode="auto">
          <a:xfrm rot="5400000">
            <a:off x="11416384"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7" name="Freeform 18"/>
          <p:cNvSpPr>
            <a:spLocks noGrp="1" noRot="1" noChangeAspect="1" noMove="1" noResize="1" noEditPoints="1" noAdjustHandles="1" noChangeArrowheads="1" noChangeShapeType="1" noTextEdit="1"/>
          </p:cNvSpPr>
          <p:nvPr/>
        </p:nvSpPr>
        <p:spPr bwMode="auto">
          <a:xfrm rot="16199998">
            <a:off x="10846606" y="6507822"/>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8" name="Freeform 59"/>
          <p:cNvSpPr>
            <a:spLocks noGrp="1" noRot="1" noChangeAspect="1" noMove="1" noResize="1" noEditPoints="1" noAdjustHandles="1" noChangeArrowheads="1" noChangeShapeType="1" noTextEdit="1"/>
          </p:cNvSpPr>
          <p:nvPr/>
        </p:nvSpPr>
        <p:spPr bwMode="auto">
          <a:xfrm rot="16199998">
            <a:off x="11138156" y="6555124"/>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9" name="Freeform 49"/>
          <p:cNvSpPr>
            <a:spLocks noGrp="1" noRot="1" noChangeAspect="1" noMove="1" noResize="1" noEditPoints="1" noAdjustHandles="1" noChangeArrowheads="1" noChangeShapeType="1" noTextEdit="1"/>
          </p:cNvSpPr>
          <p:nvPr/>
        </p:nvSpPr>
        <p:spPr bwMode="auto">
          <a:xfrm rot="5400000">
            <a:off x="11387266"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0" name="Freeform 25"/>
          <p:cNvSpPr>
            <a:spLocks noGrp="1" noRot="1" noChangeAspect="1" noMove="1" noResize="1" noEditPoints="1" noAdjustHandles="1" noChangeArrowheads="1" noChangeShapeType="1" noTextEdit="1"/>
          </p:cNvSpPr>
          <p:nvPr/>
        </p:nvSpPr>
        <p:spPr bwMode="auto">
          <a:xfrm rot="5400000">
            <a:off x="11634649"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1" name="Freeform 10"/>
          <p:cNvSpPr>
            <a:spLocks noGrp="1" noRot="1" noChangeAspect="1" noMove="1" noResize="1" noEditPoints="1" noAdjustHandles="1" noChangeArrowheads="1" noChangeShapeType="1" noTextEdit="1"/>
          </p:cNvSpPr>
          <p:nvPr/>
        </p:nvSpPr>
        <p:spPr bwMode="auto">
          <a:xfrm rot="16199998">
            <a:off x="10854557" y="6713279"/>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2" name="Freeform 8"/>
          <p:cNvSpPr>
            <a:spLocks noGrp="1" noRot="1" noChangeAspect="1" noMove="1" noResize="1" noEditPoints="1" noAdjustHandles="1" noChangeArrowheads="1" noChangeShapeType="1" noTextEdit="1"/>
          </p:cNvSpPr>
          <p:nvPr/>
        </p:nvSpPr>
        <p:spPr bwMode="auto">
          <a:xfrm rot="16199998">
            <a:off x="11109838" y="676592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3" name="Freeform 8"/>
          <p:cNvSpPr>
            <a:spLocks noGrp="1" noRot="1" noChangeAspect="1" noMove="1" noResize="1" noEditPoints="1" noAdjustHandles="1" noChangeArrowheads="1" noChangeShapeType="1" noTextEdit="1"/>
          </p:cNvSpPr>
          <p:nvPr/>
        </p:nvSpPr>
        <p:spPr bwMode="auto">
          <a:xfrm rot="5400000">
            <a:off x="11418563" y="67473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4" name="Freeform 106"/>
          <p:cNvSpPr>
            <a:spLocks noGrp="1" noRot="1" noChangeAspect="1" noMove="1" noResize="1" noEditPoints="1" noAdjustHandles="1" noChangeArrowheads="1" noChangeShapeType="1" noTextEdit="1"/>
          </p:cNvSpPr>
          <p:nvPr/>
        </p:nvSpPr>
        <p:spPr bwMode="auto">
          <a:xfrm rot="5400000">
            <a:off x="11611738"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78" name="Inhaltsplatzhalter 3"/>
          <p:cNvSpPr txBox="1"/>
          <p:nvPr/>
        </p:nvSpPr>
        <p:spPr bwMode="auto">
          <a:xfrm>
            <a:off x="1748348" y="505434"/>
            <a:ext cx="8844617" cy="507325"/>
          </a:xfrm>
          <a:prstGeom prst="rect">
            <a:avLst/>
          </a:prstGeom>
          <a:solidFill>
            <a:schemeClr val="accent1">
              <a:lumMod val="60000"/>
              <a:lumOff val="40000"/>
            </a:schemeClr>
          </a:solidFill>
          <a:ln>
            <a:solidFill>
              <a:schemeClr val="accent5">
                <a:lumMod val="60000"/>
                <a:lumOff val="40000"/>
              </a:schemeClr>
            </a:solidFill>
          </a:ln>
        </p:spPr>
        <p:txBody>
          <a:bodyPr vert="horz" lIns="91440" tIns="45720" rIns="91440" bIns="45720" rtlCol="0">
            <a:normAutofit fontScale="25000" lnSpcReduction="20000"/>
          </a:bodyPr>
          <a:lstStyle>
            <a:lvl1pPr marL="0" indent="0" algn="ctr" defTabSz="914400">
              <a:lnSpc>
                <a:spcPct val="150000"/>
              </a:lnSpc>
              <a:spcBef>
                <a:spcPts val="1000"/>
              </a:spcBef>
              <a:buClr>
                <a:schemeClr val="bg2">
                  <a:lumMod val="75000"/>
                </a:schemeClr>
              </a:buClr>
              <a:buFont typeface="Arial"/>
              <a:buNone/>
              <a:defRPr sz="1400" cap="all" spc="600">
                <a:solidFill>
                  <a:schemeClr val="tx2"/>
                </a:solidFill>
                <a:latin typeface="+mn-lt"/>
                <a:ea typeface="+mn-ea"/>
                <a:cs typeface="+mn-cs"/>
              </a:defRPr>
            </a:lvl1pPr>
            <a:lvl2pPr marL="457200" indent="0" algn="ctr" defTabSz="914400">
              <a:lnSpc>
                <a:spcPct val="150000"/>
              </a:lnSpc>
              <a:spcBef>
                <a:spcPts val="500"/>
              </a:spcBef>
              <a:buClr>
                <a:schemeClr val="bg2">
                  <a:lumMod val="75000"/>
                </a:schemeClr>
              </a:buClr>
              <a:buFontTx/>
              <a:buNone/>
              <a:defRPr sz="2000">
                <a:solidFill>
                  <a:schemeClr val="tx2"/>
                </a:solidFill>
                <a:latin typeface="+mn-lt"/>
                <a:ea typeface="+mn-ea"/>
                <a:cs typeface="+mn-cs"/>
              </a:defRPr>
            </a:lvl2pPr>
            <a:lvl3pPr marL="914400" indent="0" algn="ctr" defTabSz="914400">
              <a:lnSpc>
                <a:spcPct val="150000"/>
              </a:lnSpc>
              <a:spcBef>
                <a:spcPts val="500"/>
              </a:spcBef>
              <a:buClr>
                <a:schemeClr val="bg2">
                  <a:lumMod val="75000"/>
                </a:schemeClr>
              </a:buClr>
              <a:buFont typeface="Arial"/>
              <a:buNone/>
              <a:defRPr sz="1800" b="1">
                <a:solidFill>
                  <a:schemeClr val="tx2"/>
                </a:solidFill>
                <a:latin typeface="+mn-lt"/>
                <a:ea typeface="+mn-ea"/>
                <a:cs typeface="+mn-cs"/>
              </a:defRPr>
            </a:lvl3pPr>
            <a:lvl4pPr marL="1371600" indent="0" algn="ctr" defTabSz="914400">
              <a:lnSpc>
                <a:spcPct val="150000"/>
              </a:lnSpc>
              <a:spcBef>
                <a:spcPts val="500"/>
              </a:spcBef>
              <a:buClr>
                <a:schemeClr val="bg2">
                  <a:lumMod val="75000"/>
                </a:schemeClr>
              </a:buClr>
              <a:buFontTx/>
              <a:buNone/>
              <a:defRPr sz="1600">
                <a:solidFill>
                  <a:schemeClr val="tx2"/>
                </a:solidFill>
                <a:latin typeface="+mn-lt"/>
                <a:ea typeface="+mn-ea"/>
                <a:cs typeface="+mn-cs"/>
              </a:defRPr>
            </a:lvl4pPr>
            <a:lvl5pPr marL="1828800" indent="0" algn="ctr" defTabSz="914400">
              <a:lnSpc>
                <a:spcPct val="150000"/>
              </a:lnSpc>
              <a:spcBef>
                <a:spcPts val="500"/>
              </a:spcBef>
              <a:buClr>
                <a:schemeClr val="bg2">
                  <a:lumMod val="75000"/>
                </a:schemeClr>
              </a:buClr>
              <a:buFont typeface="Arial"/>
              <a:buNone/>
              <a:defRPr sz="1600">
                <a:solidFill>
                  <a:schemeClr val="tx2"/>
                </a:solidFill>
                <a:latin typeface="+mn-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defRPr/>
            </a:pPr>
            <a:r>
              <a:rPr lang="de-DE" sz="8000" b="1" cap="none" dirty="0">
                <a:solidFill>
                  <a:srgbClr val="E2E8E6">
                    <a:lumMod val="50000"/>
                  </a:srgbClr>
                </a:solidFill>
                <a:latin typeface="Calibri"/>
                <a:cs typeface="Calibri"/>
              </a:rPr>
              <a:t>Aufnahme</a:t>
            </a:r>
            <a:endParaRPr lang="de-DE" sz="8000" cap="none" dirty="0">
              <a:solidFill>
                <a:srgbClr val="E2E8E6">
                  <a:lumMod val="50000"/>
                </a:srgbClr>
              </a:solidFill>
              <a:latin typeface="Calibri"/>
              <a:cs typeface="Calibri"/>
            </a:endParaRPr>
          </a:p>
          <a:p>
            <a:pPr>
              <a:defRPr/>
            </a:pPr>
            <a:endParaRPr lang="de-DE" dirty="0"/>
          </a:p>
        </p:txBody>
      </p:sp>
      <p:sp>
        <p:nvSpPr>
          <p:cNvPr id="179" name="Textfeld 178"/>
          <p:cNvSpPr txBox="1"/>
          <p:nvPr/>
        </p:nvSpPr>
        <p:spPr bwMode="auto">
          <a:xfrm>
            <a:off x="2134225" y="1201674"/>
            <a:ext cx="7181277" cy="457235"/>
          </a:xfrm>
          <a:prstGeom prst="rect">
            <a:avLst/>
          </a:prstGeom>
          <a:noFill/>
        </p:spPr>
        <p:txBody>
          <a:bodyPr wrap="square" rtlCol="0">
            <a:spAutoFit/>
          </a:bodyPr>
          <a:lstStyle/>
          <a:p>
            <a:pPr algn="ctr">
              <a:defRPr/>
            </a:pPr>
            <a:r>
              <a:rPr lang="de-DE" sz="2400" dirty="0">
                <a:solidFill>
                  <a:srgbClr val="E2E8E6">
                    <a:lumMod val="50000"/>
                  </a:srgbClr>
                </a:solidFill>
                <a:latin typeface="Bahnschrift SemiBold" panose="020B0502040204020203" pitchFamily="34" charset="0"/>
                <a:cs typeface="Calibri"/>
              </a:rPr>
              <a:t>Geräusche, Stimme und Musik zusammenführen</a:t>
            </a:r>
            <a:endParaRPr dirty="0">
              <a:latin typeface="Bahnschrift SemiBold" panose="020B0502040204020203" pitchFamily="34" charset="0"/>
            </a:endParaRPr>
          </a:p>
        </p:txBody>
      </p:sp>
      <p:pic>
        <p:nvPicPr>
          <p:cNvPr id="184" name="Grafik 183"/>
          <p:cNvPicPr>
            <a:picLocks noChangeAspect="1"/>
          </p:cNvPicPr>
          <p:nvPr/>
        </p:nvPicPr>
        <p:blipFill>
          <a:blip r:embed="rId2"/>
          <a:stretch/>
        </p:blipFill>
        <p:spPr bwMode="auto">
          <a:xfrm rot="695831">
            <a:off x="7595183" y="3819704"/>
            <a:ext cx="2804021" cy="2103015"/>
          </a:xfrm>
          <a:prstGeom prst="rect">
            <a:avLst/>
          </a:prstGeom>
        </p:spPr>
      </p:pic>
      <p:sp>
        <p:nvSpPr>
          <p:cNvPr id="4" name="Textfeld 3"/>
          <p:cNvSpPr txBox="1"/>
          <p:nvPr/>
        </p:nvSpPr>
        <p:spPr bwMode="auto">
          <a:xfrm>
            <a:off x="1387529" y="1701306"/>
            <a:ext cx="9287894" cy="1463076"/>
          </a:xfrm>
          <a:prstGeom prst="rect">
            <a:avLst/>
          </a:prstGeom>
          <a:noFill/>
        </p:spPr>
        <p:txBody>
          <a:bodyPr wrap="square">
            <a:spAutoFit/>
          </a:bodyPr>
          <a:lstStyle/>
          <a:p>
            <a:pPr marL="742938" lvl="1" indent="-285750">
              <a:buFont typeface="Arial"/>
              <a:buChar char="•"/>
              <a:defRPr/>
            </a:pPr>
            <a:r>
              <a:rPr lang="de-DE" dirty="0">
                <a:latin typeface="Calibri"/>
                <a:cs typeface="Calibri"/>
              </a:rPr>
              <a:t>Storyboard als Hilfe für den Überblick und den roten Faden</a:t>
            </a:r>
            <a:endParaRPr dirty="0"/>
          </a:p>
          <a:p>
            <a:pPr marL="742938" lvl="1" indent="-285750">
              <a:buFont typeface="Arial"/>
              <a:buChar char="•"/>
              <a:defRPr/>
            </a:pPr>
            <a:r>
              <a:rPr lang="de-DE" dirty="0">
                <a:latin typeface="Calibri"/>
                <a:cs typeface="Calibri"/>
              </a:rPr>
              <a:t>Wichtig: Freies Sprechen und kein Ablesen</a:t>
            </a:r>
            <a:endParaRPr dirty="0"/>
          </a:p>
          <a:p>
            <a:pPr marL="742938" lvl="1" indent="-285750">
              <a:buFont typeface="Arial"/>
              <a:buChar char="•"/>
              <a:defRPr/>
            </a:pPr>
            <a:r>
              <a:rPr lang="de-DE" dirty="0">
                <a:latin typeface="Calibri"/>
                <a:cs typeface="Calibri"/>
              </a:rPr>
              <a:t>Aufnahme des Hörspiels „Szene für Szene“ oder in einem „</a:t>
            </a:r>
            <a:r>
              <a:rPr lang="de-DE" dirty="0" err="1">
                <a:latin typeface="Calibri"/>
                <a:cs typeface="Calibri"/>
              </a:rPr>
              <a:t>Onetake</a:t>
            </a:r>
            <a:r>
              <a:rPr lang="de-DE" dirty="0">
                <a:latin typeface="Calibri"/>
                <a:cs typeface="Calibri"/>
              </a:rPr>
              <a:t>“ (weitere Möglichkeit: Liveaufführung)</a:t>
            </a:r>
            <a:endParaRPr dirty="0"/>
          </a:p>
          <a:p>
            <a:pPr marL="742938" lvl="1" indent="-285750">
              <a:buFont typeface="Arial"/>
              <a:buChar char="•"/>
              <a:defRPr/>
            </a:pPr>
            <a:r>
              <a:rPr lang="de-DE" dirty="0">
                <a:latin typeface="Calibri"/>
                <a:cs typeface="Calibri"/>
              </a:rPr>
              <a:t>Bei Bedarf: Überarbeitung von Szenen und Wiederholung der Aufnahmen</a:t>
            </a:r>
            <a:endParaRPr dirty="0"/>
          </a:p>
        </p:txBody>
      </p:sp>
      <p:graphicFrame>
        <p:nvGraphicFramePr>
          <p:cNvPr id="5" name="Tabelle 16"/>
          <p:cNvGraphicFramePr>
            <a:graphicFrameLocks noGrp="1"/>
          </p:cNvGraphicFramePr>
          <p:nvPr>
            <p:extLst>
              <p:ext uri="{D42A27DB-BD31-4B8C-83A1-F6EECF244321}">
                <p14:modId xmlns:p14="http://schemas.microsoft.com/office/powerpoint/2010/main" val="3887247025"/>
              </p:ext>
            </p:extLst>
          </p:nvPr>
        </p:nvGraphicFramePr>
        <p:xfrm>
          <a:off x="378092" y="505434"/>
          <a:ext cx="1277408" cy="1173054"/>
        </p:xfrm>
        <a:graphic>
          <a:graphicData uri="http://schemas.openxmlformats.org/drawingml/2006/table">
            <a:tbl>
              <a:tblPr firstRow="1" bandRow="1"/>
              <a:tblGrid>
                <a:gridCol w="638704">
                  <a:extLst>
                    <a:ext uri="{9D8B030D-6E8A-4147-A177-3AD203B41FA5}">
                      <a16:colId xmlns:a16="http://schemas.microsoft.com/office/drawing/2014/main" xmlns="" val="20000"/>
                    </a:ext>
                  </a:extLst>
                </a:gridCol>
                <a:gridCol w="638704">
                  <a:extLst>
                    <a:ext uri="{9D8B030D-6E8A-4147-A177-3AD203B41FA5}">
                      <a16:colId xmlns:a16="http://schemas.microsoft.com/office/drawing/2014/main" xmlns="" val="20001"/>
                    </a:ext>
                  </a:extLst>
                </a:gridCol>
              </a:tblGrid>
              <a:tr h="534640">
                <a:tc>
                  <a:txBody>
                    <a:bodyPr/>
                    <a:lstStyle/>
                    <a:p>
                      <a:pPr algn="ctr">
                        <a:defRPr/>
                      </a:pPr>
                      <a:endParaRPr lang="de-DE" sz="600" dirty="0">
                        <a:latin typeface="Calibri" panose="020F0502020204030204" pitchFamily="34" charset="0"/>
                        <a:cs typeface="Calibri" panose="020F0502020204030204" pitchFamily="34" charset="0"/>
                      </a:endParaRPr>
                    </a:p>
                    <a:p>
                      <a:pPr marL="0" marR="0" lvl="0" indent="0" algn="ctr" defTabSz="914400">
                        <a:lnSpc>
                          <a:spcPct val="100000"/>
                        </a:lnSpc>
                        <a:spcBef>
                          <a:spcPts val="0"/>
                        </a:spcBef>
                        <a:spcAft>
                          <a:spcPts val="0"/>
                        </a:spcAft>
                        <a:buClrTx/>
                        <a:buSzTx/>
                        <a:buFontTx/>
                        <a:buNone/>
                        <a:defRPr/>
                      </a:pPr>
                      <a:r>
                        <a:rPr lang="de-DE" sz="600" dirty="0">
                          <a:latin typeface="Calibri" panose="020F0502020204030204" pitchFamily="34" charset="0"/>
                          <a:cs typeface="Calibri" panose="020F0502020204030204" pitchFamily="34" charset="0"/>
                        </a:rPr>
                        <a:t>Geräusche</a:t>
                      </a:r>
                      <a:endParaRPr dirty="0">
                        <a:latin typeface="Calibri" panose="020F0502020204030204" pitchFamily="34" charset="0"/>
                        <a:cs typeface="Calibri" panose="020F0502020204030204" pitchFamily="34" charset="0"/>
                      </a:endParaRPr>
                    </a:p>
                    <a:p>
                      <a:pPr algn="ctr">
                        <a:defRPr/>
                      </a:pPr>
                      <a:endParaRPr lang="de-DE" sz="600" dirty="0">
                        <a:latin typeface="Calibri" panose="020F0502020204030204" pitchFamily="34" charset="0"/>
                        <a:cs typeface="Calibri" panose="020F0502020204030204" pitchFamily="34" charset="0"/>
                      </a:endParaRPr>
                    </a:p>
                  </a:txBody>
                  <a:tcPr marL="121920" marR="121920" marT="60960" marB="60960">
                    <a:solidFill>
                      <a:srgbClr val="FFF591"/>
                    </a:solidFill>
                  </a:tcPr>
                </a:tc>
                <a:tc>
                  <a:txBody>
                    <a:bodyPr/>
                    <a:lstStyle/>
                    <a:p>
                      <a:pPr algn="ctr">
                        <a:defRPr/>
                      </a:pPr>
                      <a:endParaRPr lang="de-DE" sz="600" dirty="0">
                        <a:latin typeface="Calibri" panose="020F0502020204030204" pitchFamily="34" charset="0"/>
                        <a:cs typeface="Calibri" panose="020F0502020204030204" pitchFamily="34" charset="0"/>
                      </a:endParaRPr>
                    </a:p>
                    <a:p>
                      <a:pPr algn="ctr">
                        <a:defRPr/>
                      </a:pPr>
                      <a:r>
                        <a:rPr lang="de-DE" sz="600" dirty="0">
                          <a:latin typeface="Calibri" panose="020F0502020204030204" pitchFamily="34" charset="0"/>
                          <a:cs typeface="Calibri" panose="020F0502020204030204" pitchFamily="34" charset="0"/>
                        </a:rPr>
                        <a:t>Planung</a:t>
                      </a:r>
                      <a:endParaRPr dirty="0">
                        <a:latin typeface="Calibri" panose="020F0502020204030204" pitchFamily="34" charset="0"/>
                        <a:cs typeface="Calibri" panose="020F0502020204030204" pitchFamily="34" charset="0"/>
                      </a:endParaRPr>
                    </a:p>
                  </a:txBody>
                  <a:tcPr marL="121920" marR="121920" marT="60960" marB="60960">
                    <a:solidFill>
                      <a:schemeClr val="tx2">
                        <a:lumMod val="20000"/>
                        <a:lumOff val="80000"/>
                      </a:schemeClr>
                    </a:solidFill>
                  </a:tcPr>
                </a:tc>
                <a:extLst>
                  <a:ext uri="{0D108BD9-81ED-4DB2-BD59-A6C34878D82A}">
                    <a16:rowId xmlns:a16="http://schemas.microsoft.com/office/drawing/2014/main" xmlns="" val="10000"/>
                  </a:ext>
                </a:extLst>
              </a:tr>
              <a:tr h="638414">
                <a:tc>
                  <a:txBody>
                    <a:bodyPr/>
                    <a:lstStyle/>
                    <a:p>
                      <a:pPr marL="0" marR="0" lvl="0" indent="0" algn="ctr" defTabSz="914400">
                        <a:lnSpc>
                          <a:spcPct val="100000"/>
                        </a:lnSpc>
                        <a:spcBef>
                          <a:spcPts val="0"/>
                        </a:spcBef>
                        <a:spcAft>
                          <a:spcPts val="0"/>
                        </a:spcAft>
                        <a:buClrTx/>
                        <a:buSzTx/>
                        <a:buFontTx/>
                        <a:buNone/>
                        <a:defRPr/>
                      </a:pPr>
                      <a:endParaRPr lang="de-DE" sz="1200">
                        <a:latin typeface="Calibri" panose="020F0502020204030204" pitchFamily="34" charset="0"/>
                        <a:cs typeface="Calibri" panose="020F0502020204030204" pitchFamily="34" charset="0"/>
                      </a:endParaRPr>
                    </a:p>
                    <a:p>
                      <a:pPr marL="0" marR="0" lvl="0" indent="0" algn="ctr" defTabSz="914400">
                        <a:lnSpc>
                          <a:spcPct val="100000"/>
                        </a:lnSpc>
                        <a:spcBef>
                          <a:spcPts val="0"/>
                        </a:spcBef>
                        <a:spcAft>
                          <a:spcPts val="0"/>
                        </a:spcAft>
                        <a:buClrTx/>
                        <a:buSzTx/>
                        <a:buFontTx/>
                        <a:buNone/>
                        <a:defRPr/>
                      </a:pPr>
                      <a:r>
                        <a:rPr lang="de-DE" sz="600">
                          <a:latin typeface="Calibri" panose="020F0502020204030204" pitchFamily="34" charset="0"/>
                          <a:cs typeface="Calibri" panose="020F0502020204030204" pitchFamily="34" charset="0"/>
                        </a:rPr>
                        <a:t>Stimme</a:t>
                      </a:r>
                      <a:endParaRPr>
                        <a:latin typeface="Calibri" panose="020F0502020204030204" pitchFamily="34" charset="0"/>
                        <a:cs typeface="Calibri" panose="020F0502020204030204" pitchFamily="34" charset="0"/>
                      </a:endParaRPr>
                    </a:p>
                    <a:p>
                      <a:pPr algn="ctr">
                        <a:defRPr/>
                      </a:pPr>
                      <a:endParaRPr lang="de-DE" sz="200">
                        <a:latin typeface="Calibri" panose="020F0502020204030204" pitchFamily="34" charset="0"/>
                        <a:cs typeface="Calibri" panose="020F0502020204030204" pitchFamily="34" charset="0"/>
                      </a:endParaRPr>
                    </a:p>
                  </a:txBody>
                  <a:tcPr marL="121920" marR="121920" marT="60960" marB="60960">
                    <a:solidFill>
                      <a:srgbClr val="C2D988"/>
                    </a:solidFill>
                  </a:tcPr>
                </a:tc>
                <a:tc>
                  <a:txBody>
                    <a:bodyPr/>
                    <a:lstStyle/>
                    <a:p>
                      <a:pPr algn="ctr">
                        <a:defRPr/>
                      </a:pPr>
                      <a:endParaRPr lang="de-DE" sz="600" dirty="0">
                        <a:latin typeface="Calibri" panose="020F0502020204030204" pitchFamily="34" charset="0"/>
                        <a:cs typeface="Calibri" panose="020F0502020204030204" pitchFamily="34" charset="0"/>
                      </a:endParaRPr>
                    </a:p>
                    <a:p>
                      <a:pPr algn="ctr">
                        <a:defRPr/>
                      </a:pPr>
                      <a:endParaRPr lang="de-DE" sz="600" dirty="0">
                        <a:latin typeface="Calibri" panose="020F0502020204030204" pitchFamily="34" charset="0"/>
                        <a:cs typeface="Calibri" panose="020F0502020204030204" pitchFamily="34" charset="0"/>
                      </a:endParaRPr>
                    </a:p>
                    <a:p>
                      <a:pPr algn="ctr">
                        <a:defRPr/>
                      </a:pPr>
                      <a:r>
                        <a:rPr lang="de-DE" sz="600" dirty="0">
                          <a:latin typeface="Calibri" panose="020F0502020204030204" pitchFamily="34" charset="0"/>
                          <a:cs typeface="Calibri" panose="020F0502020204030204" pitchFamily="34" charset="0"/>
                        </a:rPr>
                        <a:t>Aufnahme</a:t>
                      </a:r>
                      <a:endParaRPr dirty="0">
                        <a:latin typeface="Calibri" panose="020F0502020204030204" pitchFamily="34" charset="0"/>
                        <a:cs typeface="Calibri" panose="020F0502020204030204" pitchFamily="34" charset="0"/>
                      </a:endParaRPr>
                    </a:p>
                  </a:txBody>
                  <a:tcPr marL="121920" marR="121920" marT="60960" marB="60960">
                    <a:solidFill>
                      <a:schemeClr val="accent2">
                        <a:lumMod val="60000"/>
                        <a:lumOff val="40000"/>
                      </a:schemeClr>
                    </a:solidFill>
                  </a:tcPr>
                </a:tc>
                <a:extLst>
                  <a:ext uri="{0D108BD9-81ED-4DB2-BD59-A6C34878D82A}">
                    <a16:rowId xmlns:a16="http://schemas.microsoft.com/office/drawing/2014/main" xmlns="" val="10001"/>
                  </a:ext>
                </a:extLst>
              </a:tr>
            </a:tbl>
          </a:graphicData>
        </a:graphic>
      </p:graphicFrame>
      <p:pic>
        <p:nvPicPr>
          <p:cNvPr id="2" name="Grafik 1"/>
          <p:cNvPicPr>
            <a:picLocks noChangeAspect="1"/>
          </p:cNvPicPr>
          <p:nvPr/>
        </p:nvPicPr>
        <p:blipFill>
          <a:blip r:embed="rId3"/>
          <a:stretch/>
        </p:blipFill>
        <p:spPr bwMode="auto">
          <a:xfrm>
            <a:off x="800168" y="3611966"/>
            <a:ext cx="6251900" cy="2180101"/>
          </a:xfrm>
          <a:prstGeom prst="rect">
            <a:avLst/>
          </a:prstGeom>
        </p:spPr>
      </p:pic>
      <p:sp>
        <p:nvSpPr>
          <p:cNvPr id="3" name="Pfeil nach rechts 2">
            <a:hlinkClick r:id="rId4" action="ppaction://hlinksldjump"/>
          </p:cNvPr>
          <p:cNvSpPr/>
          <p:nvPr/>
        </p:nvSpPr>
        <p:spPr>
          <a:xfrm>
            <a:off x="9696400" y="6229749"/>
            <a:ext cx="1562147" cy="727643"/>
          </a:xfrm>
          <a:prstGeom prst="rightArrow">
            <a:avLst/>
          </a:prstGeom>
          <a:ln w="1905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82" name="Textfeld 181"/>
          <p:cNvSpPr txBox="1"/>
          <p:nvPr/>
        </p:nvSpPr>
        <p:spPr bwMode="auto">
          <a:xfrm>
            <a:off x="9792670" y="6402814"/>
            <a:ext cx="1300420" cy="338554"/>
          </a:xfrm>
          <a:prstGeom prst="rect">
            <a:avLst/>
          </a:prstGeom>
          <a:noFill/>
        </p:spPr>
        <p:txBody>
          <a:bodyPr wrap="square" rtlCol="0">
            <a:spAutoFit/>
          </a:bodyPr>
          <a:lstStyle/>
          <a:p>
            <a:r>
              <a:rPr lang="de-DE" sz="1600" dirty="0">
                <a:solidFill>
                  <a:schemeClr val="bg2">
                    <a:lumMod val="50000"/>
                  </a:schemeClr>
                </a:solidFill>
                <a:latin typeface="Bahnschrift SemiBold" panose="020B0502040204020203" pitchFamily="34" charset="0"/>
              </a:rPr>
              <a:t>Übersicht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23" name="Group 222"/>
          <p:cNvGrpSpPr>
            <a:grpSpLocks noGrp="1" noUngrp="1" noRot="1" noChangeAspect="1" noMove="1" noResize="1"/>
          </p:cNvGrpSpPr>
          <p:nvPr/>
        </p:nvGrpSpPr>
        <p:grpSpPr bwMode="auto">
          <a:xfrm>
            <a:off x="11096450" y="13393"/>
            <a:ext cx="494218" cy="6814823"/>
            <a:chOff x="11096450" y="13393"/>
            <a:chExt cx="494218" cy="6814823"/>
          </a:xfrm>
          <a:solidFill>
            <a:schemeClr val="bg2">
              <a:lumMod val="90000"/>
            </a:schemeClr>
          </a:solidFill>
        </p:grpSpPr>
        <p:sp>
          <p:nvSpPr>
            <p:cNvPr id="1028" name="Freeform 8"/>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29" name="Freeform 10"/>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0" name="Freeform 15"/>
            <p:cNvSpPr/>
            <p:nvPr/>
          </p:nvSpPr>
          <p:spPr bwMode="auto">
            <a:xfrm rot="5400000">
              <a:off x="11478964" y="592010"/>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1" name="Freeform 18"/>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2" name="Freeform 19"/>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3" name="Freeform 20"/>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4" name="Freeform 22"/>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5" name="Freeform 23"/>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6" name="Freeform 26"/>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7" name="Freeform 27"/>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8" name="Freeform 28"/>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9" name="Freeform 30"/>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0" name="Freeform 43"/>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1" name="Freeform 51"/>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2" name="Freeform 52"/>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3" name="Freeform 53"/>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4" name="Freeform 54"/>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5" name="Freeform 55"/>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6" name="Freeform 56"/>
            <p:cNvSpPr/>
            <p:nvPr/>
          </p:nvSpPr>
          <p:spPr bwMode="auto">
            <a:xfrm rot="5400000">
              <a:off x="11101585" y="23353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7" name="Freeform 57"/>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8" name="Freeform 59"/>
            <p:cNvSpPr/>
            <p:nvPr/>
          </p:nvSpPr>
          <p:spPr bwMode="auto">
            <a:xfrm rot="5400000">
              <a:off x="11120625" y="25550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9" name="Freeform 60"/>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0" name="Freeform 61"/>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1" name="Freeform 5"/>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2" name="Freeform 6"/>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3" name="Freeform 7"/>
            <p:cNvSpPr/>
            <p:nvPr/>
          </p:nvSpPr>
          <p:spPr bwMode="auto">
            <a:xfrm rot="5400000">
              <a:off x="11371126"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4" name="Freeform 8"/>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5" name="Freeform 9"/>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6" name="Freeform 11"/>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7" name="Freeform 12"/>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8" name="Freeform 13"/>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9" name="Freeform 14"/>
            <p:cNvSpPr/>
            <p:nvPr/>
          </p:nvSpPr>
          <p:spPr bwMode="auto">
            <a:xfrm rot="5400000">
              <a:off x="11376729" y="3335596"/>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0" name="Freeform 16"/>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1" name="Freeform 17"/>
            <p:cNvSpPr/>
            <p:nvPr/>
          </p:nvSpPr>
          <p:spPr bwMode="auto">
            <a:xfrm rot="5400000">
              <a:off x="11395443" y="5347417"/>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2" name="Freeform 21"/>
            <p:cNvSpPr/>
            <p:nvPr/>
          </p:nvSpPr>
          <p:spPr bwMode="auto">
            <a:xfrm rot="5400000">
              <a:off x="11343433"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3" name="Freeform 25"/>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4" name="Freeform 29"/>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5" name="Freeform 31"/>
            <p:cNvSpPr/>
            <p:nvPr/>
          </p:nvSpPr>
          <p:spPr bwMode="auto">
            <a:xfrm rot="5400000">
              <a:off x="11356013" y="6183127"/>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6" name="Freeform 32"/>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7" name="Freeform 33"/>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8" name="Freeform 34"/>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9" name="Freeform 35"/>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0" name="Freeform 36"/>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1" name="Freeform 37"/>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2" name="Freeform 38"/>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3" name="Freeform 39"/>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4" name="Freeform 40"/>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5" name="Freeform 41"/>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6" name="Freeform 42"/>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7" name="Freeform 44"/>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8" name="Freeform 45"/>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9" name="Freeform 46"/>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0" name="Freeform 47"/>
            <p:cNvSpPr/>
            <p:nvPr/>
          </p:nvSpPr>
          <p:spPr bwMode="auto">
            <a:xfrm rot="5400000">
              <a:off x="11082841" y="3849727"/>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1" name="Freeform 48"/>
            <p:cNvSpPr/>
            <p:nvPr/>
          </p:nvSpPr>
          <p:spPr bwMode="auto">
            <a:xfrm rot="5400000">
              <a:off x="11078097"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2" name="Freeform 49"/>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3" name="Freeform 8"/>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4" name="Freeform 106"/>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grpSp>
      <p:sp useBgFill="1">
        <p:nvSpPr>
          <p:cNvPr id="1085" name="Rectangle 281"/>
          <p:cNvSpPr>
            <a:spLocks noGrp="1" noRot="1" noChangeAspect="1" noMove="1" noResize="1" noEditPoints="1" noAdjustHandles="1" noChangeArrowheads="1" noChangeShapeType="1" noTextEdit="1"/>
          </p:cNvSpPr>
          <p:nvPr/>
        </p:nvSpPr>
        <p:spPr bwMode="auto">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6" name="Freeform 106"/>
          <p:cNvSpPr>
            <a:spLocks noGrp="1" noRot="1" noChangeAspect="1" noMove="1" noResize="1" noEditPoints="1" noAdjustHandles="1" noChangeArrowheads="1" noChangeShapeType="1" noTextEdit="1"/>
          </p:cNvSpPr>
          <p:nvPr/>
        </p:nvSpPr>
        <p:spPr bwMode="auto">
          <a:xfrm rot="16199998">
            <a:off x="10875247" y="71552"/>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7" name="Freeform 8"/>
          <p:cNvSpPr>
            <a:spLocks noGrp="1" noRot="1" noChangeAspect="1" noMove="1" noResize="1" noEditPoints="1" noAdjustHandles="1" noChangeArrowheads="1" noChangeShapeType="1" noTextEdit="1"/>
          </p:cNvSpPr>
          <p:nvPr/>
        </p:nvSpPr>
        <p:spPr bwMode="auto">
          <a:xfrm rot="16199998">
            <a:off x="11143682" y="8225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0" name="Rectangle 287"/>
          <p:cNvSpPr>
            <a:spLocks noGrp="1" noRot="1" noChangeAspect="1" noMove="1" noResize="1" noEditPoints="1" noAdjustHandles="1" noChangeArrowheads="1" noChangeShapeType="1" noTextEdit="1"/>
          </p:cNvSpPr>
          <p:nvPr/>
        </p:nvSpPr>
        <p:spPr bwMode="auto">
          <a:xfrm>
            <a:off x="11340264" y="0"/>
            <a:ext cx="845984"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1" name="Freeform 8"/>
          <p:cNvSpPr>
            <a:spLocks noGrp="1" noRot="1" noChangeAspect="1" noMove="1" noResize="1" noEditPoints="1" noAdjustHandles="1" noChangeArrowheads="1" noChangeShapeType="1" noTextEdit="1"/>
          </p:cNvSpPr>
          <p:nvPr/>
        </p:nvSpPr>
        <p:spPr bwMode="auto">
          <a:xfrm rot="5400000">
            <a:off x="11452407" y="615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2" name="Freeform 10"/>
          <p:cNvSpPr>
            <a:spLocks noGrp="1" noRot="1" noChangeAspect="1" noMove="1" noResize="1" noEditPoints="1" noAdjustHandles="1" noChangeArrowheads="1" noChangeShapeType="1" noTextEdit="1"/>
          </p:cNvSpPr>
          <p:nvPr/>
        </p:nvSpPr>
        <p:spPr bwMode="auto">
          <a:xfrm rot="5400000">
            <a:off x="11785588"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3" name="Freeform 25"/>
          <p:cNvSpPr>
            <a:spLocks noGrp="1" noRot="1" noChangeAspect="1" noMove="1" noResize="1" noEditPoints="1" noAdjustHandles="1" noChangeArrowheads="1" noChangeShapeType="1" noTextEdit="1"/>
          </p:cNvSpPr>
          <p:nvPr/>
        </p:nvSpPr>
        <p:spPr bwMode="auto">
          <a:xfrm rot="16199998">
            <a:off x="10924052" y="371289"/>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8" name="Freeform 49"/>
          <p:cNvSpPr>
            <a:spLocks noGrp="1" noRot="1" noChangeAspect="1" noMove="1" noResize="1" noEditPoints="1" noAdjustHandles="1" noChangeArrowheads="1" noChangeShapeType="1" noTextEdit="1"/>
          </p:cNvSpPr>
          <p:nvPr/>
        </p:nvSpPr>
        <p:spPr bwMode="auto">
          <a:xfrm rot="16199998">
            <a:off x="11178524" y="299437"/>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9" name="Freeform 59"/>
          <p:cNvSpPr>
            <a:spLocks noGrp="1" noRot="1" noChangeAspect="1" noMove="1" noResize="1" noEditPoints="1" noAdjustHandles="1" noChangeArrowheads="1" noChangeShapeType="1" noTextEdit="1"/>
          </p:cNvSpPr>
          <p:nvPr/>
        </p:nvSpPr>
        <p:spPr bwMode="auto">
          <a:xfrm rot="5400000">
            <a:off x="11431179" y="25550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0" name="Freeform 52"/>
          <p:cNvSpPr>
            <a:spLocks noGrp="1" noRot="1" noChangeAspect="1" noMove="1" noResize="1" noEditPoints="1" noAdjustHandles="1" noChangeArrowheads="1" noChangeShapeType="1" noTextEdit="1"/>
          </p:cNvSpPr>
          <p:nvPr/>
        </p:nvSpPr>
        <p:spPr bwMode="auto">
          <a:xfrm rot="5400000">
            <a:off x="11474639"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1" name="Freeform 18"/>
          <p:cNvSpPr>
            <a:spLocks noGrp="1" noRot="1" noChangeAspect="1" noMove="1" noResize="1" noEditPoints="1" noAdjustHandles="1" noChangeArrowheads="1" noChangeShapeType="1" noTextEdit="1"/>
          </p:cNvSpPr>
          <p:nvPr/>
        </p:nvSpPr>
        <p:spPr bwMode="auto">
          <a:xfrm rot="5400000">
            <a:off x="11792932"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2" name="Freeform 31"/>
          <p:cNvSpPr>
            <a:spLocks noGrp="1" noRot="1" noChangeAspect="1" noMove="1" noResize="1" noEditPoints="1" noAdjustHandles="1" noChangeArrowheads="1" noChangeShapeType="1" noTextEdit="1"/>
          </p:cNvSpPr>
          <p:nvPr/>
        </p:nvSpPr>
        <p:spPr bwMode="auto">
          <a:xfrm rot="16199998">
            <a:off x="10895678" y="633212"/>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3" name="Freeform 41"/>
          <p:cNvSpPr>
            <a:spLocks noGrp="1" noRot="1" noChangeAspect="1" noMove="1" noResize="1" noEditPoints="1" noAdjustHandles="1" noChangeArrowheads="1" noChangeShapeType="1" noTextEdit="1"/>
          </p:cNvSpPr>
          <p:nvPr/>
        </p:nvSpPr>
        <p:spPr bwMode="auto">
          <a:xfrm rot="16199998">
            <a:off x="11132569" y="531916"/>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4" name="Freeform 54"/>
          <p:cNvSpPr>
            <a:spLocks noGrp="1" noRot="1" noChangeAspect="1" noMove="1" noResize="1" noEditPoints="1" noAdjustHandles="1" noChangeArrowheads="1" noChangeShapeType="1" noTextEdit="1"/>
          </p:cNvSpPr>
          <p:nvPr/>
        </p:nvSpPr>
        <p:spPr bwMode="auto">
          <a:xfrm rot="5400000">
            <a:off x="11451567"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5" name="Freeform 15"/>
          <p:cNvSpPr>
            <a:spLocks noGrp="1" noRot="1" noChangeAspect="1" noMove="1" noResize="1" noEditPoints="1" noAdjustHandles="1" noChangeArrowheads="1" noChangeShapeType="1" noTextEdit="1"/>
          </p:cNvSpPr>
          <p:nvPr/>
        </p:nvSpPr>
        <p:spPr bwMode="auto">
          <a:xfrm rot="5400000">
            <a:off x="11789518" y="592010"/>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6" name="Freeform 36"/>
          <p:cNvSpPr>
            <a:spLocks noGrp="1" noRot="1" noChangeAspect="1" noMove="1" noResize="1" noEditPoints="1" noAdjustHandles="1" noChangeArrowheads="1" noChangeShapeType="1" noTextEdit="1"/>
          </p:cNvSpPr>
          <p:nvPr/>
        </p:nvSpPr>
        <p:spPr bwMode="auto">
          <a:xfrm rot="16199998">
            <a:off x="11132569" y="739444"/>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7" name="Freeform 29"/>
          <p:cNvSpPr>
            <a:spLocks noGrp="1" noRot="1" noChangeAspect="1" noMove="1" noResize="1" noEditPoints="1" noAdjustHandles="1" noChangeArrowheads="1" noChangeShapeType="1" noTextEdit="1"/>
          </p:cNvSpPr>
          <p:nvPr/>
        </p:nvSpPr>
        <p:spPr bwMode="auto">
          <a:xfrm rot="16199998">
            <a:off x="10939780" y="870916"/>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8" name="Freeform 45"/>
          <p:cNvSpPr>
            <a:spLocks noGrp="1" noRot="1" noChangeAspect="1" noMove="1" noResize="1" noEditPoints="1" noAdjustHandles="1" noChangeArrowheads="1" noChangeShapeType="1" noTextEdit="1"/>
          </p:cNvSpPr>
          <p:nvPr/>
        </p:nvSpPr>
        <p:spPr bwMode="auto">
          <a:xfrm rot="16199998">
            <a:off x="11162762" y="949465"/>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9" name="Freeform 43"/>
          <p:cNvSpPr>
            <a:spLocks noGrp="1" noRot="1" noChangeAspect="1" noMove="1" noResize="1" noEditPoints="1" noAdjustHandles="1" noChangeArrowheads="1" noChangeShapeType="1" noTextEdit="1"/>
          </p:cNvSpPr>
          <p:nvPr/>
        </p:nvSpPr>
        <p:spPr bwMode="auto">
          <a:xfrm rot="5400000">
            <a:off x="11504665"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0" name="Freeform 23"/>
          <p:cNvSpPr>
            <a:spLocks noGrp="1" noRot="1" noChangeAspect="1" noMove="1" noResize="1" noEditPoints="1" noAdjustHandles="1" noChangeArrowheads="1" noChangeShapeType="1" noTextEdit="1"/>
          </p:cNvSpPr>
          <p:nvPr/>
        </p:nvSpPr>
        <p:spPr bwMode="auto">
          <a:xfrm rot="5400000">
            <a:off x="11750639"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1" name="Freeform 51"/>
          <p:cNvSpPr>
            <a:spLocks noGrp="1" noRot="1" noChangeAspect="1" noMove="1" noResize="1" noEditPoints="1" noAdjustHandles="1" noChangeArrowheads="1" noChangeShapeType="1" noTextEdit="1"/>
          </p:cNvSpPr>
          <p:nvPr/>
        </p:nvSpPr>
        <p:spPr bwMode="auto">
          <a:xfrm rot="5400000">
            <a:off x="11477634"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2" name="Freeform 22"/>
          <p:cNvSpPr>
            <a:spLocks noGrp="1" noRot="1" noChangeAspect="1" noMove="1" noResize="1" noEditPoints="1" noAdjustHandles="1" noChangeArrowheads="1" noChangeShapeType="1" noTextEdit="1"/>
          </p:cNvSpPr>
          <p:nvPr/>
        </p:nvSpPr>
        <p:spPr bwMode="auto">
          <a:xfrm rot="5400000">
            <a:off x="11736952"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3" name="Freeform 30"/>
          <p:cNvSpPr>
            <a:spLocks noGrp="1" noRot="1" noChangeAspect="1" noMove="1" noResize="1" noEditPoints="1" noAdjustHandles="1" noChangeArrowheads="1" noChangeShapeType="1" noTextEdit="1"/>
          </p:cNvSpPr>
          <p:nvPr/>
        </p:nvSpPr>
        <p:spPr bwMode="auto">
          <a:xfrm rot="5400000">
            <a:off x="11790673"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4" name="Freeform 21"/>
          <p:cNvSpPr>
            <a:spLocks noGrp="1" noRot="1" noChangeAspect="1" noMove="1" noResize="1" noEditPoints="1" noAdjustHandles="1" noChangeArrowheads="1" noChangeShapeType="1" noTextEdit="1"/>
          </p:cNvSpPr>
          <p:nvPr/>
        </p:nvSpPr>
        <p:spPr bwMode="auto">
          <a:xfrm rot="16199998">
            <a:off x="10898509" y="1127575"/>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5" name="Freeform 42"/>
          <p:cNvSpPr>
            <a:spLocks noGrp="1" noRot="1" noChangeAspect="1" noMove="1" noResize="1" noEditPoints="1" noAdjustHandles="1" noChangeArrowheads="1" noChangeShapeType="1" noTextEdit="1"/>
          </p:cNvSpPr>
          <p:nvPr/>
        </p:nvSpPr>
        <p:spPr bwMode="auto">
          <a:xfrm rot="16199998">
            <a:off x="11144401" y="1195132"/>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6" name="Freeform 53"/>
          <p:cNvSpPr>
            <a:spLocks noGrp="1" noRot="1" noChangeAspect="1" noMove="1" noResize="1" noEditPoints="1" noAdjustHandles="1" noChangeArrowheads="1" noChangeShapeType="1" noTextEdit="1"/>
          </p:cNvSpPr>
          <p:nvPr/>
        </p:nvSpPr>
        <p:spPr bwMode="auto">
          <a:xfrm rot="5400000">
            <a:off x="11465720"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7" name="Freeform 26"/>
          <p:cNvSpPr>
            <a:spLocks noGrp="1" noRot="1" noChangeAspect="1" noMove="1" noResize="1" noEditPoints="1" noAdjustHandles="1" noChangeArrowheads="1" noChangeShapeType="1" noTextEdit="1"/>
          </p:cNvSpPr>
          <p:nvPr/>
        </p:nvSpPr>
        <p:spPr bwMode="auto">
          <a:xfrm rot="5400000">
            <a:off x="11737863"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8" name="Freeform 17"/>
          <p:cNvSpPr>
            <a:spLocks noGrp="1" noRot="1" noChangeAspect="1" noMove="1" noResize="1" noEditPoints="1" noAdjustHandles="1" noChangeArrowheads="1" noChangeShapeType="1" noTextEdit="1"/>
          </p:cNvSpPr>
          <p:nvPr/>
        </p:nvSpPr>
        <p:spPr bwMode="auto">
          <a:xfrm rot="16199998">
            <a:off x="10892580" y="1472186"/>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9" name="Freeform 34"/>
          <p:cNvSpPr>
            <a:spLocks noGrp="1" noRot="1" noChangeAspect="1" noMove="1" noResize="1" noEditPoints="1" noAdjustHandles="1" noChangeArrowheads="1" noChangeShapeType="1" noTextEdit="1"/>
          </p:cNvSpPr>
          <p:nvPr/>
        </p:nvSpPr>
        <p:spPr bwMode="auto">
          <a:xfrm rot="16199998">
            <a:off x="11110106" y="1420101"/>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0" name="Freeform 55"/>
          <p:cNvSpPr>
            <a:spLocks noGrp="1" noRot="1" noChangeAspect="1" noMove="1" noResize="1" noEditPoints="1" noAdjustHandles="1" noChangeArrowheads="1" noChangeShapeType="1" noTextEdit="1"/>
          </p:cNvSpPr>
          <p:nvPr/>
        </p:nvSpPr>
        <p:spPr bwMode="auto">
          <a:xfrm rot="5400000">
            <a:off x="11465580"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1" name="Freeform 28"/>
          <p:cNvSpPr>
            <a:spLocks noGrp="1" noRot="1" noChangeAspect="1" noMove="1" noResize="1" noEditPoints="1" noAdjustHandles="1" noChangeArrowheads="1" noChangeShapeType="1" noTextEdit="1"/>
          </p:cNvSpPr>
          <p:nvPr/>
        </p:nvSpPr>
        <p:spPr bwMode="auto">
          <a:xfrm rot="5400000">
            <a:off x="11715423"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2" name="Freeform 6"/>
          <p:cNvSpPr>
            <a:spLocks noGrp="1" noRot="1" noChangeAspect="1" noMove="1" noResize="1" noEditPoints="1" noAdjustHandles="1" noChangeArrowheads="1" noChangeShapeType="1" noTextEdit="1"/>
          </p:cNvSpPr>
          <p:nvPr/>
        </p:nvSpPr>
        <p:spPr bwMode="auto">
          <a:xfrm rot="16199998">
            <a:off x="10867081" y="1713474"/>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3" name="Freeform 39"/>
          <p:cNvSpPr>
            <a:spLocks noGrp="1" noRot="1" noChangeAspect="1" noMove="1" noResize="1" noEditPoints="1" noAdjustHandles="1" noChangeArrowheads="1" noChangeShapeType="1" noTextEdit="1"/>
          </p:cNvSpPr>
          <p:nvPr/>
        </p:nvSpPr>
        <p:spPr bwMode="auto">
          <a:xfrm rot="16199998">
            <a:off x="11134318" y="166590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4" name="Freeform 57"/>
          <p:cNvSpPr>
            <a:spLocks noGrp="1" noRot="1" noChangeAspect="1" noMove="1" noResize="1" noEditPoints="1" noAdjustHandles="1" noChangeArrowheads="1" noChangeShapeType="1" noTextEdit="1"/>
          </p:cNvSpPr>
          <p:nvPr/>
        </p:nvSpPr>
        <p:spPr bwMode="auto">
          <a:xfrm rot="5400000">
            <a:off x="11451729"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5" name="Freeform 60"/>
          <p:cNvSpPr>
            <a:spLocks noGrp="1" noRot="1" noChangeAspect="1" noMove="1" noResize="1" noEditPoints="1" noAdjustHandles="1" noChangeArrowheads="1" noChangeShapeType="1" noTextEdit="1"/>
          </p:cNvSpPr>
          <p:nvPr/>
        </p:nvSpPr>
        <p:spPr bwMode="auto">
          <a:xfrm rot="5400000">
            <a:off x="11426410"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6" name="Freeform 27"/>
          <p:cNvSpPr>
            <a:spLocks noGrp="1" noRot="1" noChangeAspect="1" noMove="1" noResize="1" noEditPoints="1" noAdjustHandles="1" noChangeArrowheads="1" noChangeShapeType="1" noTextEdit="1"/>
          </p:cNvSpPr>
          <p:nvPr/>
        </p:nvSpPr>
        <p:spPr bwMode="auto">
          <a:xfrm rot="5400000">
            <a:off x="11718024"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7" name="Freeform 38"/>
          <p:cNvSpPr>
            <a:spLocks noGrp="1" noRot="1" noChangeAspect="1" noMove="1" noResize="1" noEditPoints="1" noAdjustHandles="1" noChangeArrowheads="1" noChangeShapeType="1" noTextEdit="1"/>
          </p:cNvSpPr>
          <p:nvPr/>
        </p:nvSpPr>
        <p:spPr bwMode="auto">
          <a:xfrm rot="16199998">
            <a:off x="11129971" y="191926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8" name="Freeform 8"/>
          <p:cNvSpPr>
            <a:spLocks noGrp="1" noRot="1" noChangeAspect="1" noMove="1" noResize="1" noEditPoints="1" noAdjustHandles="1" noChangeArrowheads="1" noChangeShapeType="1" noTextEdit="1"/>
          </p:cNvSpPr>
          <p:nvPr/>
        </p:nvSpPr>
        <p:spPr bwMode="auto">
          <a:xfrm rot="16199998">
            <a:off x="10850342" y="206495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9" name="Freeform 19"/>
          <p:cNvSpPr>
            <a:spLocks noGrp="1" noRot="1" noChangeAspect="1" noMove="1" noResize="1" noEditPoints="1" noAdjustHandles="1" noChangeArrowheads="1" noChangeShapeType="1" noTextEdit="1"/>
          </p:cNvSpPr>
          <p:nvPr/>
        </p:nvSpPr>
        <p:spPr bwMode="auto">
          <a:xfrm rot="5400000">
            <a:off x="11718268"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0" name="Freeform 35"/>
          <p:cNvSpPr>
            <a:spLocks noGrp="1" noRot="1" noChangeAspect="1" noMove="1" noResize="1" noEditPoints="1" noAdjustHandles="1" noChangeArrowheads="1" noChangeShapeType="1" noTextEdit="1"/>
          </p:cNvSpPr>
          <p:nvPr/>
        </p:nvSpPr>
        <p:spPr bwMode="auto">
          <a:xfrm rot="16199998">
            <a:off x="11117998" y="2208382"/>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1" name="Freeform 61"/>
          <p:cNvSpPr>
            <a:spLocks noGrp="1" noRot="1" noChangeAspect="1" noMove="1" noResize="1" noEditPoints="1" noAdjustHandles="1" noChangeArrowheads="1" noChangeShapeType="1" noTextEdit="1"/>
          </p:cNvSpPr>
          <p:nvPr/>
        </p:nvSpPr>
        <p:spPr bwMode="auto">
          <a:xfrm rot="5400000">
            <a:off x="11392707"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2" name="Freeform 9"/>
          <p:cNvSpPr>
            <a:spLocks noGrp="1" noRot="1" noChangeAspect="1" noMove="1" noResize="1" noEditPoints="1" noAdjustHandles="1" noChangeArrowheads="1" noChangeShapeType="1" noTextEdit="1"/>
          </p:cNvSpPr>
          <p:nvPr/>
        </p:nvSpPr>
        <p:spPr bwMode="auto">
          <a:xfrm rot="16199998">
            <a:off x="10851951" y="2345425"/>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3" name="Freeform 56"/>
          <p:cNvSpPr>
            <a:spLocks noGrp="1" noRot="1" noChangeAspect="1" noMove="1" noResize="1" noEditPoints="1" noAdjustHandles="1" noChangeArrowheads="1" noChangeShapeType="1" noTextEdit="1"/>
          </p:cNvSpPr>
          <p:nvPr/>
        </p:nvSpPr>
        <p:spPr bwMode="auto">
          <a:xfrm rot="5400000">
            <a:off x="11440894" y="23353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4" name="Freeform 20"/>
          <p:cNvSpPr>
            <a:spLocks noGrp="1" noRot="1" noChangeAspect="1" noMove="1" noResize="1" noEditPoints="1" noAdjustHandles="1" noChangeArrowheads="1" noChangeShapeType="1" noTextEdit="1"/>
          </p:cNvSpPr>
          <p:nvPr/>
        </p:nvSpPr>
        <p:spPr bwMode="auto">
          <a:xfrm rot="5400000">
            <a:off x="11725183"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5" name="Freeform 33"/>
          <p:cNvSpPr>
            <a:spLocks noGrp="1" noRot="1" noChangeAspect="1" noMove="1" noResize="1" noEditPoints="1" noAdjustHandles="1" noChangeArrowheads="1" noChangeShapeType="1" noTextEdit="1"/>
          </p:cNvSpPr>
          <p:nvPr/>
        </p:nvSpPr>
        <p:spPr bwMode="auto">
          <a:xfrm rot="16199998">
            <a:off x="11097198" y="242640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6" name="Freeform 11"/>
          <p:cNvSpPr>
            <a:spLocks noGrp="1" noRot="1" noChangeAspect="1" noMove="1" noResize="1" noEditPoints="1" noAdjustHandles="1" noChangeArrowheads="1" noChangeShapeType="1" noTextEdit="1"/>
          </p:cNvSpPr>
          <p:nvPr/>
        </p:nvSpPr>
        <p:spPr bwMode="auto">
          <a:xfrm rot="16199998">
            <a:off x="10869436" y="259196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7" name="Freeform 40"/>
          <p:cNvSpPr>
            <a:spLocks noGrp="1" noRot="1" noChangeAspect="1" noMove="1" noResize="1" noEditPoints="1" noAdjustHandles="1" noChangeArrowheads="1" noChangeShapeType="1" noTextEdit="1"/>
          </p:cNvSpPr>
          <p:nvPr/>
        </p:nvSpPr>
        <p:spPr bwMode="auto">
          <a:xfrm rot="5400000">
            <a:off x="11422891"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8" name="Freeform 7"/>
          <p:cNvSpPr>
            <a:spLocks noGrp="1" noRot="1" noChangeAspect="1" noMove="1" noResize="1" noEditPoints="1" noAdjustHandles="1" noChangeArrowheads="1" noChangeShapeType="1" noTextEdit="1"/>
          </p:cNvSpPr>
          <p:nvPr/>
        </p:nvSpPr>
        <p:spPr bwMode="auto">
          <a:xfrm rot="5400000">
            <a:off x="11681681"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9" name="Freeform 44"/>
          <p:cNvSpPr>
            <a:spLocks noGrp="1" noRot="1" noChangeAspect="1" noMove="1" noResize="1" noEditPoints="1" noAdjustHandles="1" noChangeArrowheads="1" noChangeShapeType="1" noTextEdit="1"/>
          </p:cNvSpPr>
          <p:nvPr/>
        </p:nvSpPr>
        <p:spPr bwMode="auto">
          <a:xfrm rot="16199998">
            <a:off x="11153903" y="2723245"/>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0" name="Freeform 46"/>
          <p:cNvSpPr>
            <a:spLocks noGrp="1" noRot="1" noChangeAspect="1" noMove="1" noResize="1" noEditPoints="1" noAdjustHandles="1" noChangeArrowheads="1" noChangeShapeType="1" noTextEdit="1"/>
          </p:cNvSpPr>
          <p:nvPr/>
        </p:nvSpPr>
        <p:spPr bwMode="auto">
          <a:xfrm rot="5400000">
            <a:off x="11435250"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1" name="Freeform 5"/>
          <p:cNvSpPr>
            <a:spLocks noGrp="1" noRot="1" noChangeAspect="1" noMove="1" noResize="1" noEditPoints="1" noAdjustHandles="1" noChangeArrowheads="1" noChangeShapeType="1" noTextEdit="1"/>
          </p:cNvSpPr>
          <p:nvPr/>
        </p:nvSpPr>
        <p:spPr bwMode="auto">
          <a:xfrm rot="5400000">
            <a:off x="11721378" y="2718803"/>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2" name="Freeform 16"/>
          <p:cNvSpPr>
            <a:spLocks noGrp="1" noRot="1" noChangeAspect="1" noMove="1" noResize="1" noEditPoints="1" noAdjustHandles="1" noChangeArrowheads="1" noChangeShapeType="1" noTextEdit="1"/>
          </p:cNvSpPr>
          <p:nvPr/>
        </p:nvSpPr>
        <p:spPr bwMode="auto">
          <a:xfrm rot="16199998">
            <a:off x="10878821" y="28571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3" name="Freeform 47"/>
          <p:cNvSpPr>
            <a:spLocks noGrp="1" noRot="1" noChangeAspect="1" noMove="1" noResize="1" noEditPoints="1" noAdjustHandles="1" noChangeArrowheads="1" noChangeShapeType="1" noTextEdit="1"/>
          </p:cNvSpPr>
          <p:nvPr/>
        </p:nvSpPr>
        <p:spPr bwMode="auto">
          <a:xfrm rot="16199998">
            <a:off x="11152012" y="2960899"/>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4" name="Freeform 37"/>
          <p:cNvSpPr>
            <a:spLocks noGrp="1" noRot="1" noChangeAspect="1" noMove="1" noResize="1" noEditPoints="1" noAdjustHandles="1" noChangeArrowheads="1" noChangeShapeType="1" noTextEdit="1"/>
          </p:cNvSpPr>
          <p:nvPr/>
        </p:nvSpPr>
        <p:spPr bwMode="auto">
          <a:xfrm rot="5400000">
            <a:off x="11428150"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5" name="Freeform 13"/>
          <p:cNvSpPr>
            <a:spLocks noGrp="1" noRot="1" noChangeAspect="1" noMove="1" noResize="1" noEditPoints="1" noAdjustHandles="1" noChangeArrowheads="1" noChangeShapeType="1" noTextEdit="1"/>
          </p:cNvSpPr>
          <p:nvPr/>
        </p:nvSpPr>
        <p:spPr bwMode="auto">
          <a:xfrm rot="5400000">
            <a:off x="11728340" y="2975554"/>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6" name="Freeform 12"/>
          <p:cNvSpPr>
            <a:spLocks noGrp="1" noRot="1" noChangeAspect="1" noMove="1" noResize="1" noEditPoints="1" noAdjustHandles="1" noChangeArrowheads="1" noChangeShapeType="1" noTextEdit="1"/>
          </p:cNvSpPr>
          <p:nvPr/>
        </p:nvSpPr>
        <p:spPr bwMode="auto">
          <a:xfrm rot="16199998">
            <a:off x="10866523" y="3115665"/>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7" name="Freeform 48"/>
          <p:cNvSpPr>
            <a:spLocks noGrp="1" noRot="1" noChangeAspect="1" noMove="1" noResize="1" noEditPoints="1" noAdjustHandles="1" noChangeArrowheads="1" noChangeShapeType="1" noTextEdit="1"/>
          </p:cNvSpPr>
          <p:nvPr/>
        </p:nvSpPr>
        <p:spPr bwMode="auto">
          <a:xfrm rot="16199998">
            <a:off x="11170934" y="3193554"/>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6" name="Freeform 32"/>
          <p:cNvSpPr>
            <a:spLocks noGrp="1" noRot="1" noChangeAspect="1" noMove="1" noResize="1" noEditPoints="1" noAdjustHandles="1" noChangeArrowheads="1" noChangeShapeType="1" noTextEdit="1"/>
          </p:cNvSpPr>
          <p:nvPr/>
        </p:nvSpPr>
        <p:spPr bwMode="auto">
          <a:xfrm rot="5400000">
            <a:off x="11414752"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7" name="Freeform 51"/>
          <p:cNvSpPr>
            <a:spLocks noGrp="1" noRot="1" noChangeAspect="1" noMove="1" noResize="1" noEditPoints="1" noAdjustHandles="1" noChangeArrowheads="1" noChangeShapeType="1" noTextEdit="1"/>
          </p:cNvSpPr>
          <p:nvPr/>
        </p:nvSpPr>
        <p:spPr bwMode="auto">
          <a:xfrm rot="16199998">
            <a:off x="11716921" y="3206332"/>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8" name="Freeform 14"/>
          <p:cNvSpPr>
            <a:spLocks noGrp="1" noRot="1" noChangeAspect="1" noMove="1" noResize="1" noEditPoints="1" noAdjustHandles="1" noChangeArrowheads="1" noChangeShapeType="1" noTextEdit="1"/>
          </p:cNvSpPr>
          <p:nvPr/>
        </p:nvSpPr>
        <p:spPr bwMode="auto">
          <a:xfrm rot="16199998">
            <a:off x="10871418" y="3468502"/>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9" name="Freeform 14"/>
          <p:cNvSpPr>
            <a:spLocks noGrp="1" noRot="1" noChangeAspect="1" noMove="1" noResize="1" noEditPoints="1" noAdjustHandles="1" noChangeArrowheads="1" noChangeShapeType="1" noTextEdit="1"/>
          </p:cNvSpPr>
          <p:nvPr/>
        </p:nvSpPr>
        <p:spPr bwMode="auto">
          <a:xfrm rot="5400000">
            <a:off x="11687487" y="3338455"/>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0" name="Freeform 32"/>
          <p:cNvSpPr>
            <a:spLocks noGrp="1" noRot="1" noChangeAspect="1" noMove="1" noResize="1" noEditPoints="1" noAdjustHandles="1" noChangeArrowheads="1" noChangeShapeType="1" noTextEdit="1"/>
          </p:cNvSpPr>
          <p:nvPr/>
        </p:nvSpPr>
        <p:spPr bwMode="auto">
          <a:xfrm rot="16199998">
            <a:off x="11134201" y="3486703"/>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1" name="Freeform 13"/>
          <p:cNvSpPr>
            <a:spLocks noGrp="1" noRot="1" noChangeAspect="1" noMove="1" noResize="1" noEditPoints="1" noAdjustHandles="1" noChangeArrowheads="1" noChangeShapeType="1" noTextEdit="1"/>
          </p:cNvSpPr>
          <p:nvPr/>
        </p:nvSpPr>
        <p:spPr bwMode="auto">
          <a:xfrm rot="16199998">
            <a:off x="10840106" y="3744553"/>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2" name="Freeform 37"/>
          <p:cNvSpPr>
            <a:spLocks noGrp="1" noRot="1" noChangeAspect="1" noMove="1" noResize="1" noEditPoints="1" noAdjustHandles="1" noChangeArrowheads="1" noChangeShapeType="1" noTextEdit="1"/>
          </p:cNvSpPr>
          <p:nvPr/>
        </p:nvSpPr>
        <p:spPr bwMode="auto">
          <a:xfrm rot="16199998">
            <a:off x="11150046" y="3707138"/>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3" name="Freeform 48"/>
          <p:cNvSpPr>
            <a:spLocks noGrp="1" noRot="1" noChangeAspect="1" noMove="1" noResize="1" noEditPoints="1" noAdjustHandles="1" noChangeArrowheads="1" noChangeShapeType="1" noTextEdit="1"/>
          </p:cNvSpPr>
          <p:nvPr/>
        </p:nvSpPr>
        <p:spPr bwMode="auto">
          <a:xfrm rot="5400000">
            <a:off x="11388652"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4" name="Freeform 40"/>
          <p:cNvSpPr>
            <a:spLocks noGrp="1" noRot="1" noChangeAspect="1" noMove="1" noResize="1" noEditPoints="1" noAdjustHandles="1" noChangeArrowheads="1" noChangeShapeType="1" noTextEdit="1"/>
          </p:cNvSpPr>
          <p:nvPr/>
        </p:nvSpPr>
        <p:spPr bwMode="auto">
          <a:xfrm rot="16199998">
            <a:off x="11745958" y="3507142"/>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5" name="Freeform 47"/>
          <p:cNvSpPr>
            <a:spLocks noGrp="1" noRot="1" noChangeAspect="1" noMove="1" noResize="1" noEditPoints="1" noAdjustHandles="1" noChangeArrowheads="1" noChangeShapeType="1" noTextEdit="1"/>
          </p:cNvSpPr>
          <p:nvPr/>
        </p:nvSpPr>
        <p:spPr bwMode="auto">
          <a:xfrm rot="5400000">
            <a:off x="11393395" y="3849727"/>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6" name="Freeform 12"/>
          <p:cNvSpPr>
            <a:spLocks noGrp="1" noRot="1" noChangeAspect="1" noMove="1" noResize="1" noEditPoints="1" noAdjustHandles="1" noChangeArrowheads="1" noChangeShapeType="1" noTextEdit="1"/>
          </p:cNvSpPr>
          <p:nvPr/>
        </p:nvSpPr>
        <p:spPr bwMode="auto">
          <a:xfrm rot="5400000">
            <a:off x="11674069" y="3739001"/>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7" name="Freeform 5"/>
          <p:cNvSpPr>
            <a:spLocks noGrp="1" noRot="1" noChangeAspect="1" noMove="1" noResize="1" noEditPoints="1" noAdjustHandles="1" noChangeArrowheads="1" noChangeShapeType="1" noTextEdit="1"/>
          </p:cNvSpPr>
          <p:nvPr/>
        </p:nvSpPr>
        <p:spPr bwMode="auto">
          <a:xfrm rot="16199998">
            <a:off x="10882697" y="4063804"/>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8" name="Freeform 46"/>
          <p:cNvSpPr>
            <a:spLocks noGrp="1" noRot="1" noChangeAspect="1" noMove="1" noResize="1" noEditPoints="1" noAdjustHandles="1" noChangeArrowheads="1" noChangeShapeType="1" noTextEdit="1"/>
          </p:cNvSpPr>
          <p:nvPr/>
        </p:nvSpPr>
        <p:spPr bwMode="auto">
          <a:xfrm rot="16199998">
            <a:off x="11136742" y="397658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9" name="Freeform 16"/>
          <p:cNvSpPr>
            <a:spLocks noGrp="1" noRot="1" noChangeAspect="1" noMove="1" noResize="1" noEditPoints="1" noAdjustHandles="1" noChangeArrowheads="1" noChangeShapeType="1" noTextEdit="1"/>
          </p:cNvSpPr>
          <p:nvPr/>
        </p:nvSpPr>
        <p:spPr bwMode="auto">
          <a:xfrm rot="5400000">
            <a:off x="11671018"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0" name="Freeform 44"/>
          <p:cNvSpPr>
            <a:spLocks noGrp="1" noRot="1" noChangeAspect="1" noMove="1" noResize="1" noEditPoints="1" noAdjustHandles="1" noChangeArrowheads="1" noChangeShapeType="1" noTextEdit="1"/>
          </p:cNvSpPr>
          <p:nvPr/>
        </p:nvSpPr>
        <p:spPr bwMode="auto">
          <a:xfrm rot="5400000">
            <a:off x="11408342"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1" name="Freeform 7"/>
          <p:cNvSpPr>
            <a:spLocks noGrp="1" noRot="1" noChangeAspect="1" noMove="1" noResize="1" noEditPoints="1" noAdjustHandles="1" noChangeArrowheads="1" noChangeShapeType="1" noTextEdit="1"/>
          </p:cNvSpPr>
          <p:nvPr/>
        </p:nvSpPr>
        <p:spPr bwMode="auto">
          <a:xfrm rot="16199998">
            <a:off x="10873474" y="4257466"/>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2" name="Freeform 11"/>
          <p:cNvSpPr>
            <a:spLocks noGrp="1" noRot="1" noChangeAspect="1" noMove="1" noResize="1" noEditPoints="1" noAdjustHandles="1" noChangeArrowheads="1" noChangeShapeType="1" noTextEdit="1"/>
          </p:cNvSpPr>
          <p:nvPr/>
        </p:nvSpPr>
        <p:spPr bwMode="auto">
          <a:xfrm rot="5400000">
            <a:off x="11680402"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3" name="Freeform 56"/>
          <p:cNvSpPr>
            <a:spLocks noGrp="1" noRot="1" noChangeAspect="1" noMove="1" noResize="1" noEditPoints="1" noAdjustHandles="1" noChangeArrowheads="1" noChangeShapeType="1" noTextEdit="1"/>
          </p:cNvSpPr>
          <p:nvPr/>
        </p:nvSpPr>
        <p:spPr bwMode="auto">
          <a:xfrm rot="16199998">
            <a:off x="11162482" y="43474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4" name="Freeform 33"/>
          <p:cNvSpPr>
            <a:spLocks noGrp="1" noRot="1" noChangeAspect="1" noMove="1" noResize="1" noEditPoints="1" noAdjustHandles="1" noChangeArrowheads="1" noChangeShapeType="1" noTextEdit="1"/>
          </p:cNvSpPr>
          <p:nvPr/>
        </p:nvSpPr>
        <p:spPr bwMode="auto">
          <a:xfrm rot="5400000">
            <a:off x="11444665"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5" name="Freeform 20"/>
          <p:cNvSpPr>
            <a:spLocks noGrp="1" noRot="1" noChangeAspect="1" noMove="1" noResize="1" noEditPoints="1" noAdjustHandles="1" noChangeArrowheads="1" noChangeShapeType="1" noTextEdit="1"/>
          </p:cNvSpPr>
          <p:nvPr/>
        </p:nvSpPr>
        <p:spPr bwMode="auto">
          <a:xfrm rot="16199998">
            <a:off x="10839720" y="4538206"/>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6" name="Freeform 9"/>
          <p:cNvSpPr>
            <a:spLocks noGrp="1" noRot="1" noChangeAspect="1" noMove="1" noResize="1" noEditPoints="1" noAdjustHandles="1" noChangeArrowheads="1" noChangeShapeType="1" noTextEdit="1"/>
          </p:cNvSpPr>
          <p:nvPr/>
        </p:nvSpPr>
        <p:spPr bwMode="auto">
          <a:xfrm rot="5400000">
            <a:off x="11720040"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7" name="Freeform 61"/>
          <p:cNvSpPr>
            <a:spLocks noGrp="1" noRot="1" noChangeAspect="1" noMove="1" noResize="1" noEditPoints="1" noAdjustHandles="1" noChangeArrowheads="1" noChangeShapeType="1" noTextEdit="1"/>
          </p:cNvSpPr>
          <p:nvPr/>
        </p:nvSpPr>
        <p:spPr bwMode="auto">
          <a:xfrm rot="16199998">
            <a:off x="11163335" y="4598945"/>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8" name="Freeform 35"/>
          <p:cNvSpPr>
            <a:spLocks noGrp="1" noRot="1" noChangeAspect="1" noMove="1" noResize="1" noEditPoints="1" noAdjustHandles="1" noChangeArrowheads="1" noChangeShapeType="1" noTextEdit="1"/>
          </p:cNvSpPr>
          <p:nvPr/>
        </p:nvSpPr>
        <p:spPr bwMode="auto">
          <a:xfrm rot="5400000">
            <a:off x="11444247"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9" name="Freeform 19"/>
          <p:cNvSpPr>
            <a:spLocks noGrp="1" noRot="1" noChangeAspect="1" noMove="1" noResize="1" noEditPoints="1" noAdjustHandles="1" noChangeArrowheads="1" noChangeShapeType="1" noTextEdit="1"/>
          </p:cNvSpPr>
          <p:nvPr/>
        </p:nvSpPr>
        <p:spPr bwMode="auto">
          <a:xfrm rot="16199998">
            <a:off x="10850179" y="4797912"/>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0" name="Freeform 8"/>
          <p:cNvSpPr>
            <a:spLocks noGrp="1" noRot="1" noChangeAspect="1" noMove="1" noResize="1" noEditPoints="1" noAdjustHandles="1" noChangeArrowheads="1" noChangeShapeType="1" noTextEdit="1"/>
          </p:cNvSpPr>
          <p:nvPr/>
        </p:nvSpPr>
        <p:spPr bwMode="auto">
          <a:xfrm rot="5400000">
            <a:off x="11711903"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1" name="Freeform 38"/>
          <p:cNvSpPr>
            <a:spLocks noGrp="1" noRot="1" noChangeAspect="1" noMove="1" noResize="1" noEditPoints="1" noAdjustHandles="1" noChangeArrowheads="1" noChangeShapeType="1" noTextEdit="1"/>
          </p:cNvSpPr>
          <p:nvPr/>
        </p:nvSpPr>
        <p:spPr bwMode="auto">
          <a:xfrm rot="5400000">
            <a:off x="11416591" y="488938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2" name="Freeform 27"/>
          <p:cNvSpPr>
            <a:spLocks noGrp="1" noRot="1" noChangeAspect="1" noMove="1" noResize="1" noEditPoints="1" noAdjustHandles="1" noChangeArrowheads="1" noChangeShapeType="1" noTextEdit="1"/>
          </p:cNvSpPr>
          <p:nvPr/>
        </p:nvSpPr>
        <p:spPr bwMode="auto">
          <a:xfrm rot="16199998">
            <a:off x="10844221" y="5016682"/>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3" name="Freeform 60"/>
          <p:cNvSpPr>
            <a:spLocks noGrp="1" noRot="1" noChangeAspect="1" noMove="1" noResize="1" noEditPoints="1" noAdjustHandles="1" noChangeArrowheads="1" noChangeShapeType="1" noTextEdit="1"/>
          </p:cNvSpPr>
          <p:nvPr/>
        </p:nvSpPr>
        <p:spPr bwMode="auto">
          <a:xfrm rot="16199998">
            <a:off x="11135835" y="4916660"/>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4" name="Freeform 57"/>
          <p:cNvSpPr>
            <a:spLocks noGrp="1" noRot="1" noChangeAspect="1" noMove="1" noResize="1" noEditPoints="1" noAdjustHandles="1" noChangeArrowheads="1" noChangeShapeType="1" noTextEdit="1"/>
          </p:cNvSpPr>
          <p:nvPr/>
        </p:nvSpPr>
        <p:spPr bwMode="auto">
          <a:xfrm rot="16199998">
            <a:off x="11100768" y="5121973"/>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5" name="Freeform 39"/>
          <p:cNvSpPr>
            <a:spLocks noGrp="1" noRot="1" noChangeAspect="1" noMove="1" noResize="1" noEditPoints="1" noAdjustHandles="1" noChangeArrowheads="1" noChangeShapeType="1" noTextEdit="1"/>
          </p:cNvSpPr>
          <p:nvPr/>
        </p:nvSpPr>
        <p:spPr bwMode="auto">
          <a:xfrm rot="5400000">
            <a:off x="11398116" y="5093697"/>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6" name="Freeform 6"/>
          <p:cNvSpPr>
            <a:spLocks noGrp="1" noRot="1" noChangeAspect="1" noMove="1" noResize="1" noEditPoints="1" noAdjustHandles="1" noChangeArrowheads="1" noChangeShapeType="1" noTextEdit="1"/>
          </p:cNvSpPr>
          <p:nvPr/>
        </p:nvSpPr>
        <p:spPr bwMode="auto">
          <a:xfrm rot="5400000">
            <a:off x="11702254"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7" name="Freeform 28"/>
          <p:cNvSpPr>
            <a:spLocks noGrp="1" noRot="1" noChangeAspect="1" noMove="1" noResize="1" noEditPoints="1" noAdjustHandles="1" noChangeArrowheads="1" noChangeShapeType="1" noTextEdit="1"/>
          </p:cNvSpPr>
          <p:nvPr/>
        </p:nvSpPr>
        <p:spPr bwMode="auto">
          <a:xfrm rot="16199998">
            <a:off x="10850367" y="5284408"/>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8" name="Freeform 55"/>
          <p:cNvSpPr>
            <a:spLocks noGrp="1" noRot="1" noChangeAspect="1" noMove="1" noResize="1" noEditPoints="1" noAdjustHandles="1" noChangeArrowheads="1" noChangeShapeType="1" noTextEdit="1"/>
          </p:cNvSpPr>
          <p:nvPr/>
        </p:nvSpPr>
        <p:spPr bwMode="auto">
          <a:xfrm rot="16199998">
            <a:off x="11096665" y="5356199"/>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9" name="Freeform 34"/>
          <p:cNvSpPr>
            <a:spLocks noGrp="1" noRot="1" noChangeAspect="1" noMove="1" noResize="1" noEditPoints="1" noAdjustHandles="1" noChangeArrowheads="1" noChangeShapeType="1" noTextEdit="1"/>
          </p:cNvSpPr>
          <p:nvPr/>
        </p:nvSpPr>
        <p:spPr bwMode="auto">
          <a:xfrm rot="5400000">
            <a:off x="11448595"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0" name="Freeform 17"/>
          <p:cNvSpPr>
            <a:spLocks noGrp="1" noRot="1" noChangeAspect="1" noMove="1" noResize="1" noEditPoints="1" noAdjustHandles="1" noChangeArrowheads="1" noChangeShapeType="1" noTextEdit="1"/>
          </p:cNvSpPr>
          <p:nvPr/>
        </p:nvSpPr>
        <p:spPr bwMode="auto">
          <a:xfrm rot="5400000">
            <a:off x="11705997" y="5347417"/>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1" name="Freeform 26"/>
          <p:cNvSpPr>
            <a:spLocks noGrp="1" noRot="1" noChangeAspect="1" noMove="1" noResize="1" noEditPoints="1" noAdjustHandles="1" noChangeArrowheads="1" noChangeShapeType="1" noTextEdit="1"/>
          </p:cNvSpPr>
          <p:nvPr/>
        </p:nvSpPr>
        <p:spPr bwMode="auto">
          <a:xfrm rot="16199998">
            <a:off x="10827927" y="5489941"/>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2" name="Freeform 53"/>
          <p:cNvSpPr>
            <a:spLocks noGrp="1" noRot="1" noChangeAspect="1" noMove="1" noResize="1" noEditPoints="1" noAdjustHandles="1" noChangeArrowheads="1" noChangeShapeType="1" noTextEdit="1"/>
          </p:cNvSpPr>
          <p:nvPr/>
        </p:nvSpPr>
        <p:spPr bwMode="auto">
          <a:xfrm rot="16199998">
            <a:off x="11100070" y="5593912"/>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3" name="Freeform 22"/>
          <p:cNvSpPr>
            <a:spLocks noGrp="1" noRot="1" noChangeAspect="1" noMove="1" noResize="1" noEditPoints="1" noAdjustHandles="1" noChangeArrowheads="1" noChangeShapeType="1" noTextEdit="1"/>
          </p:cNvSpPr>
          <p:nvPr/>
        </p:nvSpPr>
        <p:spPr bwMode="auto">
          <a:xfrm rot="16199998">
            <a:off x="10805798" y="5739867"/>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4" name="Freeform 42"/>
          <p:cNvSpPr>
            <a:spLocks noGrp="1" noRot="1" noChangeAspect="1" noMove="1" noResize="1" noEditPoints="1" noAdjustHandles="1" noChangeArrowheads="1" noChangeShapeType="1" noTextEdit="1"/>
          </p:cNvSpPr>
          <p:nvPr/>
        </p:nvSpPr>
        <p:spPr bwMode="auto">
          <a:xfrm rot="5400000">
            <a:off x="11404552"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5" name="Freeform 21"/>
          <p:cNvSpPr>
            <a:spLocks noGrp="1" noRot="1" noChangeAspect="1" noMove="1" noResize="1" noEditPoints="1" noAdjustHandles="1" noChangeArrowheads="1" noChangeShapeType="1" noTextEdit="1"/>
          </p:cNvSpPr>
          <p:nvPr/>
        </p:nvSpPr>
        <p:spPr bwMode="auto">
          <a:xfrm rot="5400000">
            <a:off x="11653988"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6" name="Freeform 30"/>
          <p:cNvSpPr>
            <a:spLocks noGrp="1" noRot="1" noChangeAspect="1" noMove="1" noResize="1" noEditPoints="1" noAdjustHandles="1" noChangeArrowheads="1" noChangeShapeType="1" noTextEdit="1"/>
          </p:cNvSpPr>
          <p:nvPr/>
        </p:nvSpPr>
        <p:spPr bwMode="auto">
          <a:xfrm rot="16199998">
            <a:off x="10892977" y="5804956"/>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7" name="Freeform 23"/>
          <p:cNvSpPr>
            <a:spLocks noGrp="1" noRot="1" noChangeAspect="1" noMove="1" noResize="1" noEditPoints="1" noAdjustHandles="1" noChangeArrowheads="1" noChangeShapeType="1" noTextEdit="1"/>
          </p:cNvSpPr>
          <p:nvPr/>
        </p:nvSpPr>
        <p:spPr bwMode="auto">
          <a:xfrm rot="16199998">
            <a:off x="10850592" y="5970384"/>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8" name="Freeform 43"/>
          <p:cNvSpPr>
            <a:spLocks noGrp="1" noRot="1" noChangeAspect="1" noMove="1" noResize="1" noEditPoints="1" noAdjustHandles="1" noChangeArrowheads="1" noChangeShapeType="1" noTextEdit="1"/>
          </p:cNvSpPr>
          <p:nvPr/>
        </p:nvSpPr>
        <p:spPr bwMode="auto">
          <a:xfrm rot="16199998">
            <a:off x="11112645" y="5876600"/>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9" name="Freeform 45"/>
          <p:cNvSpPr>
            <a:spLocks noGrp="1" noRot="1" noChangeAspect="1" noMove="1" noResize="1" noEditPoints="1" noAdjustHandles="1" noChangeArrowheads="1" noChangeShapeType="1" noTextEdit="1"/>
          </p:cNvSpPr>
          <p:nvPr/>
        </p:nvSpPr>
        <p:spPr bwMode="auto">
          <a:xfrm rot="5400000">
            <a:off x="11386191"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0" name="Freeform 29"/>
          <p:cNvSpPr>
            <a:spLocks noGrp="1" noRot="1" noChangeAspect="1" noMove="1" noResize="1" noEditPoints="1" noAdjustHandles="1" noChangeArrowheads="1" noChangeShapeType="1" noTextEdit="1"/>
          </p:cNvSpPr>
          <p:nvPr/>
        </p:nvSpPr>
        <p:spPr bwMode="auto">
          <a:xfrm rot="5400000">
            <a:off x="11634871"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1" name="Freeform 36"/>
          <p:cNvSpPr>
            <a:spLocks noGrp="1" noRot="1" noChangeAspect="1" noMove="1" noResize="1" noEditPoints="1" noAdjustHandles="1" noChangeArrowheads="1" noChangeShapeType="1" noTextEdit="1"/>
          </p:cNvSpPr>
          <p:nvPr/>
        </p:nvSpPr>
        <p:spPr bwMode="auto">
          <a:xfrm rot="5400000">
            <a:off x="11416384"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2" name="Freeform 15"/>
          <p:cNvSpPr>
            <a:spLocks noGrp="1" noRot="1" noChangeAspect="1" noMove="1" noResize="1" noEditPoints="1" noAdjustHandles="1" noChangeArrowheads="1" noChangeShapeType="1" noTextEdit="1"/>
          </p:cNvSpPr>
          <p:nvPr/>
        </p:nvSpPr>
        <p:spPr bwMode="auto">
          <a:xfrm rot="16199998">
            <a:off x="10878167" y="6224329"/>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3" name="Freeform 54"/>
          <p:cNvSpPr>
            <a:spLocks noGrp="1" noRot="1" noChangeAspect="1" noMove="1" noResize="1" noEditPoints="1" noAdjustHandles="1" noChangeArrowheads="1" noChangeShapeType="1" noTextEdit="1"/>
          </p:cNvSpPr>
          <p:nvPr/>
        </p:nvSpPr>
        <p:spPr bwMode="auto">
          <a:xfrm rot="16199998">
            <a:off x="11107134" y="616947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4" name="Freeform 31"/>
          <p:cNvSpPr>
            <a:spLocks noGrp="1" noRot="1" noChangeAspect="1" noMove="1" noResize="1" noEditPoints="1" noAdjustHandles="1" noChangeArrowheads="1" noChangeShapeType="1" noTextEdit="1"/>
          </p:cNvSpPr>
          <p:nvPr/>
        </p:nvSpPr>
        <p:spPr bwMode="auto">
          <a:xfrm rot="5400000">
            <a:off x="11666567" y="6183127"/>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5" name="Freeform 52"/>
          <p:cNvSpPr>
            <a:spLocks noGrp="1" noRot="1" noChangeAspect="1" noMove="1" noResize="1" noEditPoints="1" noAdjustHandles="1" noChangeArrowheads="1" noChangeShapeType="1" noTextEdit="1"/>
          </p:cNvSpPr>
          <p:nvPr/>
        </p:nvSpPr>
        <p:spPr bwMode="auto">
          <a:xfrm rot="16199998">
            <a:off x="11100012" y="6356763"/>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6" name="Freeform 41"/>
          <p:cNvSpPr>
            <a:spLocks noGrp="1" noRot="1" noChangeAspect="1" noMove="1" noResize="1" noEditPoints="1" noAdjustHandles="1" noChangeArrowheads="1" noChangeShapeType="1" noTextEdit="1"/>
          </p:cNvSpPr>
          <p:nvPr/>
        </p:nvSpPr>
        <p:spPr bwMode="auto">
          <a:xfrm rot="5400000">
            <a:off x="11416384"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7" name="Freeform 18"/>
          <p:cNvSpPr>
            <a:spLocks noGrp="1" noRot="1" noChangeAspect="1" noMove="1" noResize="1" noEditPoints="1" noAdjustHandles="1" noChangeArrowheads="1" noChangeShapeType="1" noTextEdit="1"/>
          </p:cNvSpPr>
          <p:nvPr/>
        </p:nvSpPr>
        <p:spPr bwMode="auto">
          <a:xfrm rot="16199998">
            <a:off x="10846606" y="6507822"/>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8" name="Freeform 59"/>
          <p:cNvSpPr>
            <a:spLocks noGrp="1" noRot="1" noChangeAspect="1" noMove="1" noResize="1" noEditPoints="1" noAdjustHandles="1" noChangeArrowheads="1" noChangeShapeType="1" noTextEdit="1"/>
          </p:cNvSpPr>
          <p:nvPr/>
        </p:nvSpPr>
        <p:spPr bwMode="auto">
          <a:xfrm rot="16199998">
            <a:off x="11138156" y="6555124"/>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9" name="Freeform 49"/>
          <p:cNvSpPr>
            <a:spLocks noGrp="1" noRot="1" noChangeAspect="1" noMove="1" noResize="1" noEditPoints="1" noAdjustHandles="1" noChangeArrowheads="1" noChangeShapeType="1" noTextEdit="1"/>
          </p:cNvSpPr>
          <p:nvPr/>
        </p:nvSpPr>
        <p:spPr bwMode="auto">
          <a:xfrm rot="5400000">
            <a:off x="11387266"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0" name="Freeform 25"/>
          <p:cNvSpPr>
            <a:spLocks noGrp="1" noRot="1" noChangeAspect="1" noMove="1" noResize="1" noEditPoints="1" noAdjustHandles="1" noChangeArrowheads="1" noChangeShapeType="1" noTextEdit="1"/>
          </p:cNvSpPr>
          <p:nvPr/>
        </p:nvSpPr>
        <p:spPr bwMode="auto">
          <a:xfrm rot="5400000">
            <a:off x="11634649"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1" name="Freeform 10"/>
          <p:cNvSpPr>
            <a:spLocks noGrp="1" noRot="1" noChangeAspect="1" noMove="1" noResize="1" noEditPoints="1" noAdjustHandles="1" noChangeArrowheads="1" noChangeShapeType="1" noTextEdit="1"/>
          </p:cNvSpPr>
          <p:nvPr/>
        </p:nvSpPr>
        <p:spPr bwMode="auto">
          <a:xfrm rot="16199998">
            <a:off x="10854557" y="6713279"/>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2" name="Freeform 8"/>
          <p:cNvSpPr>
            <a:spLocks noGrp="1" noRot="1" noChangeAspect="1" noMove="1" noResize="1" noEditPoints="1" noAdjustHandles="1" noChangeArrowheads="1" noChangeShapeType="1" noTextEdit="1"/>
          </p:cNvSpPr>
          <p:nvPr/>
        </p:nvSpPr>
        <p:spPr bwMode="auto">
          <a:xfrm rot="16199998">
            <a:off x="11109838" y="676592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3" name="Freeform 8"/>
          <p:cNvSpPr>
            <a:spLocks noGrp="1" noRot="1" noChangeAspect="1" noMove="1" noResize="1" noEditPoints="1" noAdjustHandles="1" noChangeArrowheads="1" noChangeShapeType="1" noTextEdit="1"/>
          </p:cNvSpPr>
          <p:nvPr/>
        </p:nvSpPr>
        <p:spPr bwMode="auto">
          <a:xfrm rot="5400000">
            <a:off x="11418563" y="67473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4" name="Freeform 106"/>
          <p:cNvSpPr>
            <a:spLocks noGrp="1" noRot="1" noChangeAspect="1" noMove="1" noResize="1" noEditPoints="1" noAdjustHandles="1" noChangeArrowheads="1" noChangeShapeType="1" noTextEdit="1"/>
          </p:cNvSpPr>
          <p:nvPr/>
        </p:nvSpPr>
        <p:spPr bwMode="auto">
          <a:xfrm rot="5400000">
            <a:off x="11611738"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78" name="Inhaltsplatzhalter 3"/>
          <p:cNvSpPr txBox="1"/>
          <p:nvPr/>
        </p:nvSpPr>
        <p:spPr bwMode="auto">
          <a:xfrm>
            <a:off x="1748348" y="505434"/>
            <a:ext cx="8844617" cy="507325"/>
          </a:xfrm>
          <a:prstGeom prst="rect">
            <a:avLst/>
          </a:prstGeom>
          <a:solidFill>
            <a:schemeClr val="accent1">
              <a:lumMod val="60000"/>
              <a:lumOff val="40000"/>
            </a:schemeClr>
          </a:solidFill>
          <a:ln>
            <a:solidFill>
              <a:schemeClr val="accent5">
                <a:lumMod val="60000"/>
                <a:lumOff val="40000"/>
              </a:schemeClr>
            </a:solidFill>
          </a:ln>
        </p:spPr>
        <p:txBody>
          <a:bodyPr vert="horz" lIns="91440" tIns="45720" rIns="91440" bIns="45720" rtlCol="0">
            <a:normAutofit fontScale="25000" lnSpcReduction="20000"/>
          </a:bodyPr>
          <a:lstStyle>
            <a:lvl1pPr marL="0" indent="0" algn="ctr" defTabSz="914400">
              <a:lnSpc>
                <a:spcPct val="150000"/>
              </a:lnSpc>
              <a:spcBef>
                <a:spcPts val="1000"/>
              </a:spcBef>
              <a:buClr>
                <a:schemeClr val="bg2">
                  <a:lumMod val="75000"/>
                </a:schemeClr>
              </a:buClr>
              <a:buFont typeface="Arial"/>
              <a:buNone/>
              <a:defRPr sz="1400" cap="all" spc="600">
                <a:solidFill>
                  <a:schemeClr val="tx2"/>
                </a:solidFill>
                <a:latin typeface="+mn-lt"/>
                <a:ea typeface="+mn-ea"/>
                <a:cs typeface="+mn-cs"/>
              </a:defRPr>
            </a:lvl1pPr>
            <a:lvl2pPr marL="457200" indent="0" algn="ctr" defTabSz="914400">
              <a:lnSpc>
                <a:spcPct val="150000"/>
              </a:lnSpc>
              <a:spcBef>
                <a:spcPts val="500"/>
              </a:spcBef>
              <a:buClr>
                <a:schemeClr val="bg2">
                  <a:lumMod val="75000"/>
                </a:schemeClr>
              </a:buClr>
              <a:buFontTx/>
              <a:buNone/>
              <a:defRPr sz="2000">
                <a:solidFill>
                  <a:schemeClr val="tx2"/>
                </a:solidFill>
                <a:latin typeface="+mn-lt"/>
                <a:ea typeface="+mn-ea"/>
                <a:cs typeface="+mn-cs"/>
              </a:defRPr>
            </a:lvl2pPr>
            <a:lvl3pPr marL="914400" indent="0" algn="ctr" defTabSz="914400">
              <a:lnSpc>
                <a:spcPct val="150000"/>
              </a:lnSpc>
              <a:spcBef>
                <a:spcPts val="500"/>
              </a:spcBef>
              <a:buClr>
                <a:schemeClr val="bg2">
                  <a:lumMod val="75000"/>
                </a:schemeClr>
              </a:buClr>
              <a:buFont typeface="Arial"/>
              <a:buNone/>
              <a:defRPr sz="1800" b="1">
                <a:solidFill>
                  <a:schemeClr val="tx2"/>
                </a:solidFill>
                <a:latin typeface="+mn-lt"/>
                <a:ea typeface="+mn-ea"/>
                <a:cs typeface="+mn-cs"/>
              </a:defRPr>
            </a:lvl3pPr>
            <a:lvl4pPr marL="1371600" indent="0" algn="ctr" defTabSz="914400">
              <a:lnSpc>
                <a:spcPct val="150000"/>
              </a:lnSpc>
              <a:spcBef>
                <a:spcPts val="500"/>
              </a:spcBef>
              <a:buClr>
                <a:schemeClr val="bg2">
                  <a:lumMod val="75000"/>
                </a:schemeClr>
              </a:buClr>
              <a:buFontTx/>
              <a:buNone/>
              <a:defRPr sz="1600">
                <a:solidFill>
                  <a:schemeClr val="tx2"/>
                </a:solidFill>
                <a:latin typeface="+mn-lt"/>
                <a:ea typeface="+mn-ea"/>
                <a:cs typeface="+mn-cs"/>
              </a:defRPr>
            </a:lvl4pPr>
            <a:lvl5pPr marL="1828800" indent="0" algn="ctr" defTabSz="914400">
              <a:lnSpc>
                <a:spcPct val="150000"/>
              </a:lnSpc>
              <a:spcBef>
                <a:spcPts val="500"/>
              </a:spcBef>
              <a:buClr>
                <a:schemeClr val="bg2">
                  <a:lumMod val="75000"/>
                </a:schemeClr>
              </a:buClr>
              <a:buFont typeface="Arial"/>
              <a:buNone/>
              <a:defRPr sz="1600">
                <a:solidFill>
                  <a:schemeClr val="tx2"/>
                </a:solidFill>
                <a:latin typeface="+mn-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defRPr/>
            </a:pPr>
            <a:r>
              <a:rPr lang="de-DE" sz="8000" b="1" cap="none" dirty="0">
                <a:solidFill>
                  <a:srgbClr val="E2E8E6">
                    <a:lumMod val="50000"/>
                  </a:srgbClr>
                </a:solidFill>
                <a:latin typeface="Calibri"/>
                <a:cs typeface="Calibri"/>
              </a:rPr>
              <a:t>Aufnahme</a:t>
            </a:r>
            <a:endParaRPr lang="de-DE" sz="8000" cap="none" dirty="0">
              <a:solidFill>
                <a:srgbClr val="E2E8E6">
                  <a:lumMod val="50000"/>
                </a:srgbClr>
              </a:solidFill>
              <a:latin typeface="Calibri"/>
              <a:cs typeface="Calibri"/>
            </a:endParaRPr>
          </a:p>
          <a:p>
            <a:pPr>
              <a:defRPr/>
            </a:pPr>
            <a:endParaRPr lang="de-DE" dirty="0"/>
          </a:p>
        </p:txBody>
      </p:sp>
      <p:sp>
        <p:nvSpPr>
          <p:cNvPr id="179" name="Textfeld 178"/>
          <p:cNvSpPr txBox="1"/>
          <p:nvPr/>
        </p:nvSpPr>
        <p:spPr bwMode="auto">
          <a:xfrm>
            <a:off x="2134225" y="1201674"/>
            <a:ext cx="7181277" cy="461665"/>
          </a:xfrm>
          <a:prstGeom prst="rect">
            <a:avLst/>
          </a:prstGeom>
          <a:noFill/>
        </p:spPr>
        <p:txBody>
          <a:bodyPr wrap="square" rtlCol="0">
            <a:spAutoFit/>
          </a:bodyPr>
          <a:lstStyle/>
          <a:p>
            <a:pPr algn="ctr">
              <a:defRPr/>
            </a:pPr>
            <a:r>
              <a:rPr lang="de-DE" sz="2400" dirty="0">
                <a:solidFill>
                  <a:srgbClr val="E2E8E6">
                    <a:lumMod val="50000"/>
                  </a:srgbClr>
                </a:solidFill>
                <a:latin typeface="Bahnschrift SemiBold" panose="020B0502040204020203" pitchFamily="34" charset="0"/>
                <a:cs typeface="Calibri"/>
              </a:rPr>
              <a:t>So klingt ein fertiges Hörspiel</a:t>
            </a:r>
            <a:endParaRPr dirty="0">
              <a:latin typeface="Bahnschrift SemiBold" panose="020B0502040204020203" pitchFamily="34" charset="0"/>
            </a:endParaRPr>
          </a:p>
        </p:txBody>
      </p:sp>
      <p:graphicFrame>
        <p:nvGraphicFramePr>
          <p:cNvPr id="5" name="Tabelle 16"/>
          <p:cNvGraphicFramePr>
            <a:graphicFrameLocks noGrp="1"/>
          </p:cNvGraphicFramePr>
          <p:nvPr>
            <p:extLst>
              <p:ext uri="{D42A27DB-BD31-4B8C-83A1-F6EECF244321}">
                <p14:modId xmlns:p14="http://schemas.microsoft.com/office/powerpoint/2010/main" val="3887247025"/>
              </p:ext>
            </p:extLst>
          </p:nvPr>
        </p:nvGraphicFramePr>
        <p:xfrm>
          <a:off x="378092" y="505434"/>
          <a:ext cx="1277408" cy="1173054"/>
        </p:xfrm>
        <a:graphic>
          <a:graphicData uri="http://schemas.openxmlformats.org/drawingml/2006/table">
            <a:tbl>
              <a:tblPr firstRow="1" bandRow="1"/>
              <a:tblGrid>
                <a:gridCol w="638704">
                  <a:extLst>
                    <a:ext uri="{9D8B030D-6E8A-4147-A177-3AD203B41FA5}">
                      <a16:colId xmlns:a16="http://schemas.microsoft.com/office/drawing/2014/main" xmlns="" val="20000"/>
                    </a:ext>
                  </a:extLst>
                </a:gridCol>
                <a:gridCol w="638704">
                  <a:extLst>
                    <a:ext uri="{9D8B030D-6E8A-4147-A177-3AD203B41FA5}">
                      <a16:colId xmlns:a16="http://schemas.microsoft.com/office/drawing/2014/main" xmlns="" val="20001"/>
                    </a:ext>
                  </a:extLst>
                </a:gridCol>
              </a:tblGrid>
              <a:tr h="534640">
                <a:tc>
                  <a:txBody>
                    <a:bodyPr/>
                    <a:lstStyle/>
                    <a:p>
                      <a:pPr algn="ctr">
                        <a:defRPr/>
                      </a:pPr>
                      <a:endParaRPr lang="de-DE" sz="600" dirty="0">
                        <a:latin typeface="Calibri" panose="020F0502020204030204" pitchFamily="34" charset="0"/>
                        <a:cs typeface="Calibri" panose="020F0502020204030204" pitchFamily="34" charset="0"/>
                      </a:endParaRPr>
                    </a:p>
                    <a:p>
                      <a:pPr marL="0" marR="0" lvl="0" indent="0" algn="ctr" defTabSz="914400">
                        <a:lnSpc>
                          <a:spcPct val="100000"/>
                        </a:lnSpc>
                        <a:spcBef>
                          <a:spcPts val="0"/>
                        </a:spcBef>
                        <a:spcAft>
                          <a:spcPts val="0"/>
                        </a:spcAft>
                        <a:buClrTx/>
                        <a:buSzTx/>
                        <a:buFontTx/>
                        <a:buNone/>
                        <a:defRPr/>
                      </a:pPr>
                      <a:r>
                        <a:rPr lang="de-DE" sz="600" dirty="0">
                          <a:latin typeface="Calibri" panose="020F0502020204030204" pitchFamily="34" charset="0"/>
                          <a:cs typeface="Calibri" panose="020F0502020204030204" pitchFamily="34" charset="0"/>
                        </a:rPr>
                        <a:t>Geräusche</a:t>
                      </a:r>
                      <a:endParaRPr dirty="0">
                        <a:latin typeface="Calibri" panose="020F0502020204030204" pitchFamily="34" charset="0"/>
                        <a:cs typeface="Calibri" panose="020F0502020204030204" pitchFamily="34" charset="0"/>
                      </a:endParaRPr>
                    </a:p>
                    <a:p>
                      <a:pPr algn="ctr">
                        <a:defRPr/>
                      </a:pPr>
                      <a:endParaRPr lang="de-DE" sz="600" dirty="0">
                        <a:latin typeface="Calibri" panose="020F0502020204030204" pitchFamily="34" charset="0"/>
                        <a:cs typeface="Calibri" panose="020F0502020204030204" pitchFamily="34" charset="0"/>
                      </a:endParaRPr>
                    </a:p>
                  </a:txBody>
                  <a:tcPr marL="121920" marR="121920" marT="60960" marB="60960">
                    <a:solidFill>
                      <a:srgbClr val="FFF591"/>
                    </a:solidFill>
                  </a:tcPr>
                </a:tc>
                <a:tc>
                  <a:txBody>
                    <a:bodyPr/>
                    <a:lstStyle/>
                    <a:p>
                      <a:pPr algn="ctr">
                        <a:defRPr/>
                      </a:pPr>
                      <a:endParaRPr lang="de-DE" sz="600" dirty="0">
                        <a:latin typeface="Calibri" panose="020F0502020204030204" pitchFamily="34" charset="0"/>
                        <a:cs typeface="Calibri" panose="020F0502020204030204" pitchFamily="34" charset="0"/>
                      </a:endParaRPr>
                    </a:p>
                    <a:p>
                      <a:pPr algn="ctr">
                        <a:defRPr/>
                      </a:pPr>
                      <a:r>
                        <a:rPr lang="de-DE" sz="600" dirty="0">
                          <a:latin typeface="Calibri" panose="020F0502020204030204" pitchFamily="34" charset="0"/>
                          <a:cs typeface="Calibri" panose="020F0502020204030204" pitchFamily="34" charset="0"/>
                        </a:rPr>
                        <a:t>Planung</a:t>
                      </a:r>
                      <a:endParaRPr dirty="0">
                        <a:latin typeface="Calibri" panose="020F0502020204030204" pitchFamily="34" charset="0"/>
                        <a:cs typeface="Calibri" panose="020F0502020204030204" pitchFamily="34" charset="0"/>
                      </a:endParaRPr>
                    </a:p>
                  </a:txBody>
                  <a:tcPr marL="121920" marR="121920" marT="60960" marB="60960">
                    <a:solidFill>
                      <a:schemeClr val="tx2">
                        <a:lumMod val="20000"/>
                        <a:lumOff val="80000"/>
                      </a:schemeClr>
                    </a:solidFill>
                  </a:tcPr>
                </a:tc>
                <a:extLst>
                  <a:ext uri="{0D108BD9-81ED-4DB2-BD59-A6C34878D82A}">
                    <a16:rowId xmlns:a16="http://schemas.microsoft.com/office/drawing/2014/main" xmlns="" val="10000"/>
                  </a:ext>
                </a:extLst>
              </a:tr>
              <a:tr h="638414">
                <a:tc>
                  <a:txBody>
                    <a:bodyPr/>
                    <a:lstStyle/>
                    <a:p>
                      <a:pPr marL="0" marR="0" lvl="0" indent="0" algn="ctr" defTabSz="914400">
                        <a:lnSpc>
                          <a:spcPct val="100000"/>
                        </a:lnSpc>
                        <a:spcBef>
                          <a:spcPts val="0"/>
                        </a:spcBef>
                        <a:spcAft>
                          <a:spcPts val="0"/>
                        </a:spcAft>
                        <a:buClrTx/>
                        <a:buSzTx/>
                        <a:buFontTx/>
                        <a:buNone/>
                        <a:defRPr/>
                      </a:pPr>
                      <a:endParaRPr lang="de-DE" sz="1200">
                        <a:latin typeface="Calibri" panose="020F0502020204030204" pitchFamily="34" charset="0"/>
                        <a:cs typeface="Calibri" panose="020F0502020204030204" pitchFamily="34" charset="0"/>
                      </a:endParaRPr>
                    </a:p>
                    <a:p>
                      <a:pPr marL="0" marR="0" lvl="0" indent="0" algn="ctr" defTabSz="914400">
                        <a:lnSpc>
                          <a:spcPct val="100000"/>
                        </a:lnSpc>
                        <a:spcBef>
                          <a:spcPts val="0"/>
                        </a:spcBef>
                        <a:spcAft>
                          <a:spcPts val="0"/>
                        </a:spcAft>
                        <a:buClrTx/>
                        <a:buSzTx/>
                        <a:buFontTx/>
                        <a:buNone/>
                        <a:defRPr/>
                      </a:pPr>
                      <a:r>
                        <a:rPr lang="de-DE" sz="600">
                          <a:latin typeface="Calibri" panose="020F0502020204030204" pitchFamily="34" charset="0"/>
                          <a:cs typeface="Calibri" panose="020F0502020204030204" pitchFamily="34" charset="0"/>
                        </a:rPr>
                        <a:t>Stimme</a:t>
                      </a:r>
                      <a:endParaRPr>
                        <a:latin typeface="Calibri" panose="020F0502020204030204" pitchFamily="34" charset="0"/>
                        <a:cs typeface="Calibri" panose="020F0502020204030204" pitchFamily="34" charset="0"/>
                      </a:endParaRPr>
                    </a:p>
                    <a:p>
                      <a:pPr algn="ctr">
                        <a:defRPr/>
                      </a:pPr>
                      <a:endParaRPr lang="de-DE" sz="200">
                        <a:latin typeface="Calibri" panose="020F0502020204030204" pitchFamily="34" charset="0"/>
                        <a:cs typeface="Calibri" panose="020F0502020204030204" pitchFamily="34" charset="0"/>
                      </a:endParaRPr>
                    </a:p>
                  </a:txBody>
                  <a:tcPr marL="121920" marR="121920" marT="60960" marB="60960">
                    <a:solidFill>
                      <a:srgbClr val="C2D988"/>
                    </a:solidFill>
                  </a:tcPr>
                </a:tc>
                <a:tc>
                  <a:txBody>
                    <a:bodyPr/>
                    <a:lstStyle/>
                    <a:p>
                      <a:pPr algn="ctr">
                        <a:defRPr/>
                      </a:pPr>
                      <a:endParaRPr lang="de-DE" sz="600" dirty="0">
                        <a:latin typeface="Calibri" panose="020F0502020204030204" pitchFamily="34" charset="0"/>
                        <a:cs typeface="Calibri" panose="020F0502020204030204" pitchFamily="34" charset="0"/>
                      </a:endParaRPr>
                    </a:p>
                    <a:p>
                      <a:pPr algn="ctr">
                        <a:defRPr/>
                      </a:pPr>
                      <a:endParaRPr lang="de-DE" sz="600" dirty="0">
                        <a:latin typeface="Calibri" panose="020F0502020204030204" pitchFamily="34" charset="0"/>
                        <a:cs typeface="Calibri" panose="020F0502020204030204" pitchFamily="34" charset="0"/>
                      </a:endParaRPr>
                    </a:p>
                    <a:p>
                      <a:pPr algn="ctr">
                        <a:defRPr/>
                      </a:pPr>
                      <a:r>
                        <a:rPr lang="de-DE" sz="600" dirty="0">
                          <a:latin typeface="Calibri" panose="020F0502020204030204" pitchFamily="34" charset="0"/>
                          <a:cs typeface="Calibri" panose="020F0502020204030204" pitchFamily="34" charset="0"/>
                        </a:rPr>
                        <a:t>Aufnahme</a:t>
                      </a:r>
                      <a:endParaRPr dirty="0">
                        <a:latin typeface="Calibri" panose="020F0502020204030204" pitchFamily="34" charset="0"/>
                        <a:cs typeface="Calibri" panose="020F0502020204030204" pitchFamily="34" charset="0"/>
                      </a:endParaRPr>
                    </a:p>
                  </a:txBody>
                  <a:tcPr marL="121920" marR="121920" marT="60960" marB="60960">
                    <a:solidFill>
                      <a:schemeClr val="accent2">
                        <a:lumMod val="60000"/>
                        <a:lumOff val="40000"/>
                      </a:schemeClr>
                    </a:solidFill>
                  </a:tcPr>
                </a:tc>
                <a:extLst>
                  <a:ext uri="{0D108BD9-81ED-4DB2-BD59-A6C34878D82A}">
                    <a16:rowId xmlns:a16="http://schemas.microsoft.com/office/drawing/2014/main" xmlns="" val="10001"/>
                  </a:ext>
                </a:extLst>
              </a:tr>
            </a:tbl>
          </a:graphicData>
        </a:graphic>
      </p:graphicFrame>
      <p:sp>
        <p:nvSpPr>
          <p:cNvPr id="3" name="Pfeil nach rechts 2"/>
          <p:cNvSpPr/>
          <p:nvPr/>
        </p:nvSpPr>
        <p:spPr>
          <a:xfrm>
            <a:off x="9696400" y="6245657"/>
            <a:ext cx="1480646" cy="629914"/>
          </a:xfrm>
          <a:prstGeom prst="rightArrow">
            <a:avLst/>
          </a:prstGeom>
          <a:ln w="1905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82" name="Textfeld 181"/>
          <p:cNvSpPr txBox="1"/>
          <p:nvPr/>
        </p:nvSpPr>
        <p:spPr bwMode="auto">
          <a:xfrm>
            <a:off x="9792670" y="6402814"/>
            <a:ext cx="1300420" cy="338554"/>
          </a:xfrm>
          <a:prstGeom prst="rect">
            <a:avLst/>
          </a:prstGeom>
          <a:noFill/>
        </p:spPr>
        <p:txBody>
          <a:bodyPr wrap="square" rtlCol="0">
            <a:spAutoFit/>
          </a:bodyPr>
          <a:lstStyle/>
          <a:p>
            <a:r>
              <a:rPr lang="de-DE" sz="1600" dirty="0">
                <a:solidFill>
                  <a:schemeClr val="bg2">
                    <a:lumMod val="50000"/>
                  </a:schemeClr>
                </a:solidFill>
                <a:latin typeface="Bahnschrift SemiBold" panose="020B0502040204020203" pitchFamily="34" charset="0"/>
              </a:rPr>
              <a:t>Übersicht</a:t>
            </a:r>
          </a:p>
        </p:txBody>
      </p:sp>
      <p:pic>
        <p:nvPicPr>
          <p:cNvPr id="183" name="Grafik 182"/>
          <p:cNvPicPr>
            <a:picLocks noChangeAspect="1"/>
          </p:cNvPicPr>
          <p:nvPr/>
        </p:nvPicPr>
        <p:blipFill>
          <a:blip r:embed="rId4"/>
          <a:stretch/>
        </p:blipFill>
        <p:spPr bwMode="auto">
          <a:xfrm>
            <a:off x="462496" y="1165323"/>
            <a:ext cx="10109642" cy="3549047"/>
          </a:xfrm>
          <a:prstGeom prst="rect">
            <a:avLst/>
          </a:prstGeom>
        </p:spPr>
      </p:pic>
      <p:sp>
        <p:nvSpPr>
          <p:cNvPr id="185" name="Textfeld 184"/>
          <p:cNvSpPr txBox="1"/>
          <p:nvPr/>
        </p:nvSpPr>
        <p:spPr bwMode="auto">
          <a:xfrm>
            <a:off x="4377268" y="5037667"/>
            <a:ext cx="2007872" cy="461665"/>
          </a:xfrm>
          <a:prstGeom prst="rect">
            <a:avLst/>
          </a:prstGeom>
          <a:noFill/>
        </p:spPr>
        <p:txBody>
          <a:bodyPr wrap="square" rtlCol="0">
            <a:spAutoFit/>
          </a:bodyPr>
          <a:lstStyle/>
          <a:p>
            <a:pPr algn="ctr">
              <a:defRPr/>
            </a:pPr>
            <a:r>
              <a:rPr lang="de-DE" sz="1200" b="1" dirty="0">
                <a:latin typeface="Calibri" panose="020F0502020204030204" pitchFamily="34" charset="0"/>
                <a:cs typeface="Calibri" panose="020F0502020204030204" pitchFamily="34" charset="0"/>
              </a:rPr>
              <a:t>Hörbeispiel</a:t>
            </a:r>
            <a:endParaRPr sz="1200" dirty="0">
              <a:latin typeface="Calibri" panose="020F0502020204030204" pitchFamily="34" charset="0"/>
              <a:cs typeface="Calibri" panose="020F0502020204030204" pitchFamily="34" charset="0"/>
            </a:endParaRPr>
          </a:p>
          <a:p>
            <a:pPr algn="ctr">
              <a:defRPr/>
            </a:pPr>
            <a:r>
              <a:rPr lang="de-DE" sz="1200" dirty="0">
                <a:latin typeface="Calibri" panose="020F0502020204030204" pitchFamily="34" charset="0"/>
                <a:cs typeface="Calibri" panose="020F0502020204030204" pitchFamily="34" charset="0"/>
              </a:rPr>
              <a:t>Hörspiel „Hänsel und Gretel“</a:t>
            </a:r>
            <a:endParaRPr sz="1200" dirty="0">
              <a:latin typeface="Calibri" panose="020F0502020204030204" pitchFamily="34" charset="0"/>
              <a:cs typeface="Calibri" panose="020F0502020204030204" pitchFamily="34" charset="0"/>
            </a:endParaRPr>
          </a:p>
        </p:txBody>
      </p:sp>
      <p:pic>
        <p:nvPicPr>
          <p:cNvPr id="186" name="Hänsel und Gretel - Ausschnitt IS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p:blipFill>
        <p:spPr bwMode="auto">
          <a:xfrm>
            <a:off x="5032170" y="5472217"/>
            <a:ext cx="812800" cy="812800"/>
          </a:xfrm>
          <a:prstGeom prst="rect">
            <a:avLst/>
          </a:prstGeom>
        </p:spPr>
      </p:pic>
    </p:spTree>
    <p:extLst>
      <p:ext uri="{BB962C8B-B14F-4D97-AF65-F5344CB8AC3E}">
        <p14:creationId xmlns:p14="http://schemas.microsoft.com/office/powerpoint/2010/main" val="349865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161" fill="hold"/>
                                        <p:tgtEl>
                                          <p:spTgt spid="18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23" name="Group 222"/>
          <p:cNvGrpSpPr>
            <a:grpSpLocks noGrp="1" noUngrp="1" noRot="1" noChangeAspect="1" noMove="1" noResize="1"/>
          </p:cNvGrpSpPr>
          <p:nvPr/>
        </p:nvGrpSpPr>
        <p:grpSpPr bwMode="auto">
          <a:xfrm>
            <a:off x="11096450" y="13393"/>
            <a:ext cx="494218" cy="6814823"/>
            <a:chOff x="11096450" y="13393"/>
            <a:chExt cx="494218" cy="6814823"/>
          </a:xfrm>
          <a:solidFill>
            <a:schemeClr val="bg2">
              <a:lumMod val="90000"/>
            </a:schemeClr>
          </a:solidFill>
        </p:grpSpPr>
        <p:sp>
          <p:nvSpPr>
            <p:cNvPr id="1028" name="Freeform 8"/>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29" name="Freeform 10"/>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0" name="Freeform 15"/>
            <p:cNvSpPr/>
            <p:nvPr/>
          </p:nvSpPr>
          <p:spPr bwMode="auto">
            <a:xfrm rot="5400000">
              <a:off x="11478964" y="592010"/>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1" name="Freeform 18"/>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2" name="Freeform 19"/>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3" name="Freeform 20"/>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4" name="Freeform 22"/>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5" name="Freeform 23"/>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6" name="Freeform 26"/>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7" name="Freeform 27"/>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8" name="Freeform 28"/>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9" name="Freeform 30"/>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0" name="Freeform 43"/>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1" name="Freeform 51"/>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2" name="Freeform 52"/>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3" name="Freeform 53"/>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4" name="Freeform 54"/>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5" name="Freeform 55"/>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6" name="Freeform 56"/>
            <p:cNvSpPr/>
            <p:nvPr/>
          </p:nvSpPr>
          <p:spPr bwMode="auto">
            <a:xfrm rot="5400000">
              <a:off x="11101585" y="23353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7" name="Freeform 57"/>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8" name="Freeform 59"/>
            <p:cNvSpPr/>
            <p:nvPr/>
          </p:nvSpPr>
          <p:spPr bwMode="auto">
            <a:xfrm rot="5400000">
              <a:off x="11120625" y="25550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9" name="Freeform 60"/>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0" name="Freeform 61"/>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1" name="Freeform 5"/>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2" name="Freeform 6"/>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3" name="Freeform 7"/>
            <p:cNvSpPr/>
            <p:nvPr/>
          </p:nvSpPr>
          <p:spPr bwMode="auto">
            <a:xfrm rot="5400000">
              <a:off x="11371126"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4" name="Freeform 8"/>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5" name="Freeform 9"/>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6" name="Freeform 11"/>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7" name="Freeform 12"/>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8" name="Freeform 13"/>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9" name="Freeform 14"/>
            <p:cNvSpPr/>
            <p:nvPr/>
          </p:nvSpPr>
          <p:spPr bwMode="auto">
            <a:xfrm rot="5400000">
              <a:off x="11376729" y="3335596"/>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0" name="Freeform 16"/>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1" name="Freeform 17"/>
            <p:cNvSpPr/>
            <p:nvPr/>
          </p:nvSpPr>
          <p:spPr bwMode="auto">
            <a:xfrm rot="5400000">
              <a:off x="11395443" y="5347417"/>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2" name="Freeform 21"/>
            <p:cNvSpPr/>
            <p:nvPr/>
          </p:nvSpPr>
          <p:spPr bwMode="auto">
            <a:xfrm rot="5400000">
              <a:off x="11343433"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3" name="Freeform 25"/>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4" name="Freeform 29"/>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5" name="Freeform 31"/>
            <p:cNvSpPr/>
            <p:nvPr/>
          </p:nvSpPr>
          <p:spPr bwMode="auto">
            <a:xfrm rot="5400000">
              <a:off x="11356013" y="6183127"/>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6" name="Freeform 32"/>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7" name="Freeform 33"/>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8" name="Freeform 34"/>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9" name="Freeform 35"/>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0" name="Freeform 36"/>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1" name="Freeform 37"/>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2" name="Freeform 38"/>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3" name="Freeform 39"/>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4" name="Freeform 40"/>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5" name="Freeform 41"/>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6" name="Freeform 42"/>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7" name="Freeform 44"/>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8" name="Freeform 45"/>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9" name="Freeform 46"/>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0" name="Freeform 47"/>
            <p:cNvSpPr/>
            <p:nvPr/>
          </p:nvSpPr>
          <p:spPr bwMode="auto">
            <a:xfrm rot="5400000">
              <a:off x="11082841" y="3849727"/>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1" name="Freeform 48"/>
            <p:cNvSpPr/>
            <p:nvPr/>
          </p:nvSpPr>
          <p:spPr bwMode="auto">
            <a:xfrm rot="5400000">
              <a:off x="11078097"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2" name="Freeform 49"/>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3" name="Freeform 8"/>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4" name="Freeform 106"/>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grpSp>
      <p:sp useBgFill="1">
        <p:nvSpPr>
          <p:cNvPr id="1085" name="Rectangle 281"/>
          <p:cNvSpPr>
            <a:spLocks noGrp="1" noRot="1" noChangeAspect="1" noMove="1" noResize="1" noEditPoints="1" noAdjustHandles="1" noChangeArrowheads="1" noChangeShapeType="1" noTextEdit="1"/>
          </p:cNvSpPr>
          <p:nvPr/>
        </p:nvSpPr>
        <p:spPr bwMode="auto">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dirty="0">
              <a:ln>
                <a:noFill/>
              </a:ln>
              <a:solidFill>
                <a:srgbClr val="FFFFFF"/>
              </a:solidFill>
              <a:latin typeface="Bahnschrift SemiBold" panose="020B0502040204020203" pitchFamily="34" charset="0"/>
              <a:ea typeface="Arial"/>
              <a:cs typeface="Arial"/>
            </a:endParaRPr>
          </a:p>
        </p:txBody>
      </p:sp>
      <p:sp>
        <p:nvSpPr>
          <p:cNvPr id="1086" name="Freeform 106"/>
          <p:cNvSpPr>
            <a:spLocks noGrp="1" noRot="1" noChangeAspect="1" noMove="1" noResize="1" noEditPoints="1" noAdjustHandles="1" noChangeArrowheads="1" noChangeShapeType="1" noTextEdit="1"/>
          </p:cNvSpPr>
          <p:nvPr/>
        </p:nvSpPr>
        <p:spPr bwMode="auto">
          <a:xfrm rot="16199998">
            <a:off x="10875247" y="71552"/>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7" name="Freeform 8"/>
          <p:cNvSpPr>
            <a:spLocks noGrp="1" noRot="1" noChangeAspect="1" noMove="1" noResize="1" noEditPoints="1" noAdjustHandles="1" noChangeArrowheads="1" noChangeShapeType="1" noTextEdit="1"/>
          </p:cNvSpPr>
          <p:nvPr/>
        </p:nvSpPr>
        <p:spPr bwMode="auto">
          <a:xfrm rot="16199998">
            <a:off x="11143682" y="8225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0" name="Rectangle 287"/>
          <p:cNvSpPr>
            <a:spLocks noGrp="1" noRot="1" noChangeAspect="1" noMove="1" noResize="1" noEditPoints="1" noAdjustHandles="1" noChangeArrowheads="1" noChangeShapeType="1" noTextEdit="1"/>
          </p:cNvSpPr>
          <p:nvPr/>
        </p:nvSpPr>
        <p:spPr bwMode="auto">
          <a:xfrm>
            <a:off x="11340264" y="0"/>
            <a:ext cx="845984"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1" name="Freeform 8"/>
          <p:cNvSpPr>
            <a:spLocks noGrp="1" noRot="1" noChangeAspect="1" noMove="1" noResize="1" noEditPoints="1" noAdjustHandles="1" noChangeArrowheads="1" noChangeShapeType="1" noTextEdit="1"/>
          </p:cNvSpPr>
          <p:nvPr/>
        </p:nvSpPr>
        <p:spPr bwMode="auto">
          <a:xfrm rot="5400000">
            <a:off x="11452407" y="615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2" name="Freeform 10"/>
          <p:cNvSpPr>
            <a:spLocks noGrp="1" noRot="1" noChangeAspect="1" noMove="1" noResize="1" noEditPoints="1" noAdjustHandles="1" noChangeArrowheads="1" noChangeShapeType="1" noTextEdit="1"/>
          </p:cNvSpPr>
          <p:nvPr/>
        </p:nvSpPr>
        <p:spPr bwMode="auto">
          <a:xfrm rot="5400000">
            <a:off x="11785588"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3" name="Freeform 25"/>
          <p:cNvSpPr>
            <a:spLocks noGrp="1" noRot="1" noChangeAspect="1" noMove="1" noResize="1" noEditPoints="1" noAdjustHandles="1" noChangeArrowheads="1" noChangeShapeType="1" noTextEdit="1"/>
          </p:cNvSpPr>
          <p:nvPr/>
        </p:nvSpPr>
        <p:spPr bwMode="auto">
          <a:xfrm rot="16199998">
            <a:off x="10924052" y="371289"/>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8" name="Freeform 49"/>
          <p:cNvSpPr>
            <a:spLocks noGrp="1" noRot="1" noChangeAspect="1" noMove="1" noResize="1" noEditPoints="1" noAdjustHandles="1" noChangeArrowheads="1" noChangeShapeType="1" noTextEdit="1"/>
          </p:cNvSpPr>
          <p:nvPr/>
        </p:nvSpPr>
        <p:spPr bwMode="auto">
          <a:xfrm rot="16199998">
            <a:off x="11178524" y="299437"/>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9" name="Freeform 59"/>
          <p:cNvSpPr>
            <a:spLocks noGrp="1" noRot="1" noChangeAspect="1" noMove="1" noResize="1" noEditPoints="1" noAdjustHandles="1" noChangeArrowheads="1" noChangeShapeType="1" noTextEdit="1"/>
          </p:cNvSpPr>
          <p:nvPr/>
        </p:nvSpPr>
        <p:spPr bwMode="auto">
          <a:xfrm rot="5400000">
            <a:off x="11431179" y="25550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0" name="Freeform 52"/>
          <p:cNvSpPr>
            <a:spLocks noGrp="1" noRot="1" noChangeAspect="1" noMove="1" noResize="1" noEditPoints="1" noAdjustHandles="1" noChangeArrowheads="1" noChangeShapeType="1" noTextEdit="1"/>
          </p:cNvSpPr>
          <p:nvPr/>
        </p:nvSpPr>
        <p:spPr bwMode="auto">
          <a:xfrm rot="5400000">
            <a:off x="11474639"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1" name="Freeform 18"/>
          <p:cNvSpPr>
            <a:spLocks noGrp="1" noRot="1" noChangeAspect="1" noMove="1" noResize="1" noEditPoints="1" noAdjustHandles="1" noChangeArrowheads="1" noChangeShapeType="1" noTextEdit="1"/>
          </p:cNvSpPr>
          <p:nvPr/>
        </p:nvSpPr>
        <p:spPr bwMode="auto">
          <a:xfrm rot="5400000">
            <a:off x="11792932"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2" name="Freeform 31"/>
          <p:cNvSpPr>
            <a:spLocks noGrp="1" noRot="1" noChangeAspect="1" noMove="1" noResize="1" noEditPoints="1" noAdjustHandles="1" noChangeArrowheads="1" noChangeShapeType="1" noTextEdit="1"/>
          </p:cNvSpPr>
          <p:nvPr/>
        </p:nvSpPr>
        <p:spPr bwMode="auto">
          <a:xfrm rot="16199998">
            <a:off x="10895678" y="633212"/>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3" name="Freeform 41"/>
          <p:cNvSpPr>
            <a:spLocks noGrp="1" noRot="1" noChangeAspect="1" noMove="1" noResize="1" noEditPoints="1" noAdjustHandles="1" noChangeArrowheads="1" noChangeShapeType="1" noTextEdit="1"/>
          </p:cNvSpPr>
          <p:nvPr/>
        </p:nvSpPr>
        <p:spPr bwMode="auto">
          <a:xfrm rot="16199998">
            <a:off x="11132569" y="531916"/>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4" name="Freeform 54"/>
          <p:cNvSpPr>
            <a:spLocks noGrp="1" noRot="1" noChangeAspect="1" noMove="1" noResize="1" noEditPoints="1" noAdjustHandles="1" noChangeArrowheads="1" noChangeShapeType="1" noTextEdit="1"/>
          </p:cNvSpPr>
          <p:nvPr/>
        </p:nvSpPr>
        <p:spPr bwMode="auto">
          <a:xfrm rot="5400000">
            <a:off x="11451567"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5" name="Freeform 15"/>
          <p:cNvSpPr>
            <a:spLocks noGrp="1" noRot="1" noChangeAspect="1" noMove="1" noResize="1" noEditPoints="1" noAdjustHandles="1" noChangeArrowheads="1" noChangeShapeType="1" noTextEdit="1"/>
          </p:cNvSpPr>
          <p:nvPr/>
        </p:nvSpPr>
        <p:spPr bwMode="auto">
          <a:xfrm rot="5400000">
            <a:off x="11789518" y="592010"/>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6" name="Freeform 36"/>
          <p:cNvSpPr>
            <a:spLocks noGrp="1" noRot="1" noChangeAspect="1" noMove="1" noResize="1" noEditPoints="1" noAdjustHandles="1" noChangeArrowheads="1" noChangeShapeType="1" noTextEdit="1"/>
          </p:cNvSpPr>
          <p:nvPr/>
        </p:nvSpPr>
        <p:spPr bwMode="auto">
          <a:xfrm rot="16199998">
            <a:off x="11132569" y="739444"/>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7" name="Freeform 29"/>
          <p:cNvSpPr>
            <a:spLocks noGrp="1" noRot="1" noChangeAspect="1" noMove="1" noResize="1" noEditPoints="1" noAdjustHandles="1" noChangeArrowheads="1" noChangeShapeType="1" noTextEdit="1"/>
          </p:cNvSpPr>
          <p:nvPr/>
        </p:nvSpPr>
        <p:spPr bwMode="auto">
          <a:xfrm rot="16199998">
            <a:off x="10939780" y="870916"/>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8" name="Freeform 45"/>
          <p:cNvSpPr>
            <a:spLocks noGrp="1" noRot="1" noChangeAspect="1" noMove="1" noResize="1" noEditPoints="1" noAdjustHandles="1" noChangeArrowheads="1" noChangeShapeType="1" noTextEdit="1"/>
          </p:cNvSpPr>
          <p:nvPr/>
        </p:nvSpPr>
        <p:spPr bwMode="auto">
          <a:xfrm rot="16199998">
            <a:off x="11162762" y="949465"/>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9" name="Freeform 43"/>
          <p:cNvSpPr>
            <a:spLocks noGrp="1" noRot="1" noChangeAspect="1" noMove="1" noResize="1" noEditPoints="1" noAdjustHandles="1" noChangeArrowheads="1" noChangeShapeType="1" noTextEdit="1"/>
          </p:cNvSpPr>
          <p:nvPr/>
        </p:nvSpPr>
        <p:spPr bwMode="auto">
          <a:xfrm rot="5400000">
            <a:off x="11504665"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0" name="Freeform 23"/>
          <p:cNvSpPr>
            <a:spLocks noGrp="1" noRot="1" noChangeAspect="1" noMove="1" noResize="1" noEditPoints="1" noAdjustHandles="1" noChangeArrowheads="1" noChangeShapeType="1" noTextEdit="1"/>
          </p:cNvSpPr>
          <p:nvPr/>
        </p:nvSpPr>
        <p:spPr bwMode="auto">
          <a:xfrm rot="5400000">
            <a:off x="11750639"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1" name="Freeform 51"/>
          <p:cNvSpPr>
            <a:spLocks noGrp="1" noRot="1" noChangeAspect="1" noMove="1" noResize="1" noEditPoints="1" noAdjustHandles="1" noChangeArrowheads="1" noChangeShapeType="1" noTextEdit="1"/>
          </p:cNvSpPr>
          <p:nvPr/>
        </p:nvSpPr>
        <p:spPr bwMode="auto">
          <a:xfrm rot="5400000">
            <a:off x="11477634"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2" name="Freeform 22"/>
          <p:cNvSpPr>
            <a:spLocks noGrp="1" noRot="1" noChangeAspect="1" noMove="1" noResize="1" noEditPoints="1" noAdjustHandles="1" noChangeArrowheads="1" noChangeShapeType="1" noTextEdit="1"/>
          </p:cNvSpPr>
          <p:nvPr/>
        </p:nvSpPr>
        <p:spPr bwMode="auto">
          <a:xfrm rot="5400000">
            <a:off x="11736952"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3" name="Freeform 30"/>
          <p:cNvSpPr>
            <a:spLocks noGrp="1" noRot="1" noChangeAspect="1" noMove="1" noResize="1" noEditPoints="1" noAdjustHandles="1" noChangeArrowheads="1" noChangeShapeType="1" noTextEdit="1"/>
          </p:cNvSpPr>
          <p:nvPr/>
        </p:nvSpPr>
        <p:spPr bwMode="auto">
          <a:xfrm rot="5400000">
            <a:off x="11790673"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4" name="Freeform 21"/>
          <p:cNvSpPr>
            <a:spLocks noGrp="1" noRot="1" noChangeAspect="1" noMove="1" noResize="1" noEditPoints="1" noAdjustHandles="1" noChangeArrowheads="1" noChangeShapeType="1" noTextEdit="1"/>
          </p:cNvSpPr>
          <p:nvPr/>
        </p:nvSpPr>
        <p:spPr bwMode="auto">
          <a:xfrm rot="16199998">
            <a:off x="10898509" y="1127575"/>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5" name="Freeform 42"/>
          <p:cNvSpPr>
            <a:spLocks noGrp="1" noRot="1" noChangeAspect="1" noMove="1" noResize="1" noEditPoints="1" noAdjustHandles="1" noChangeArrowheads="1" noChangeShapeType="1" noTextEdit="1"/>
          </p:cNvSpPr>
          <p:nvPr/>
        </p:nvSpPr>
        <p:spPr bwMode="auto">
          <a:xfrm rot="16199998">
            <a:off x="11144401" y="1195132"/>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6" name="Freeform 53"/>
          <p:cNvSpPr>
            <a:spLocks noGrp="1" noRot="1" noChangeAspect="1" noMove="1" noResize="1" noEditPoints="1" noAdjustHandles="1" noChangeArrowheads="1" noChangeShapeType="1" noTextEdit="1"/>
          </p:cNvSpPr>
          <p:nvPr/>
        </p:nvSpPr>
        <p:spPr bwMode="auto">
          <a:xfrm rot="5400000">
            <a:off x="11465720"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7" name="Freeform 26"/>
          <p:cNvSpPr>
            <a:spLocks noGrp="1" noRot="1" noChangeAspect="1" noMove="1" noResize="1" noEditPoints="1" noAdjustHandles="1" noChangeArrowheads="1" noChangeShapeType="1" noTextEdit="1"/>
          </p:cNvSpPr>
          <p:nvPr/>
        </p:nvSpPr>
        <p:spPr bwMode="auto">
          <a:xfrm rot="5400000">
            <a:off x="11737863"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8" name="Freeform 17"/>
          <p:cNvSpPr>
            <a:spLocks noGrp="1" noRot="1" noChangeAspect="1" noMove="1" noResize="1" noEditPoints="1" noAdjustHandles="1" noChangeArrowheads="1" noChangeShapeType="1" noTextEdit="1"/>
          </p:cNvSpPr>
          <p:nvPr/>
        </p:nvSpPr>
        <p:spPr bwMode="auto">
          <a:xfrm rot="16199998">
            <a:off x="10892580" y="1472186"/>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9" name="Freeform 34"/>
          <p:cNvSpPr>
            <a:spLocks noGrp="1" noRot="1" noChangeAspect="1" noMove="1" noResize="1" noEditPoints="1" noAdjustHandles="1" noChangeArrowheads="1" noChangeShapeType="1" noTextEdit="1"/>
          </p:cNvSpPr>
          <p:nvPr/>
        </p:nvSpPr>
        <p:spPr bwMode="auto">
          <a:xfrm rot="16199998">
            <a:off x="11110106" y="1420101"/>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0" name="Freeform 55"/>
          <p:cNvSpPr>
            <a:spLocks noGrp="1" noRot="1" noChangeAspect="1" noMove="1" noResize="1" noEditPoints="1" noAdjustHandles="1" noChangeArrowheads="1" noChangeShapeType="1" noTextEdit="1"/>
          </p:cNvSpPr>
          <p:nvPr/>
        </p:nvSpPr>
        <p:spPr bwMode="auto">
          <a:xfrm rot="5400000">
            <a:off x="11465580"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1" name="Freeform 28"/>
          <p:cNvSpPr>
            <a:spLocks noGrp="1" noRot="1" noChangeAspect="1" noMove="1" noResize="1" noEditPoints="1" noAdjustHandles="1" noChangeArrowheads="1" noChangeShapeType="1" noTextEdit="1"/>
          </p:cNvSpPr>
          <p:nvPr/>
        </p:nvSpPr>
        <p:spPr bwMode="auto">
          <a:xfrm rot="5400000">
            <a:off x="11715423"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2" name="Freeform 6"/>
          <p:cNvSpPr>
            <a:spLocks noGrp="1" noRot="1" noChangeAspect="1" noMove="1" noResize="1" noEditPoints="1" noAdjustHandles="1" noChangeArrowheads="1" noChangeShapeType="1" noTextEdit="1"/>
          </p:cNvSpPr>
          <p:nvPr/>
        </p:nvSpPr>
        <p:spPr bwMode="auto">
          <a:xfrm rot="16199998">
            <a:off x="10867081" y="1713474"/>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3" name="Freeform 39"/>
          <p:cNvSpPr>
            <a:spLocks noGrp="1" noRot="1" noChangeAspect="1" noMove="1" noResize="1" noEditPoints="1" noAdjustHandles="1" noChangeArrowheads="1" noChangeShapeType="1" noTextEdit="1"/>
          </p:cNvSpPr>
          <p:nvPr/>
        </p:nvSpPr>
        <p:spPr bwMode="auto">
          <a:xfrm rot="16199998">
            <a:off x="11134318" y="166590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4" name="Freeform 57"/>
          <p:cNvSpPr>
            <a:spLocks noGrp="1" noRot="1" noChangeAspect="1" noMove="1" noResize="1" noEditPoints="1" noAdjustHandles="1" noChangeArrowheads="1" noChangeShapeType="1" noTextEdit="1"/>
          </p:cNvSpPr>
          <p:nvPr/>
        </p:nvSpPr>
        <p:spPr bwMode="auto">
          <a:xfrm rot="5400000">
            <a:off x="11451729"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5" name="Freeform 60"/>
          <p:cNvSpPr>
            <a:spLocks noGrp="1" noRot="1" noChangeAspect="1" noMove="1" noResize="1" noEditPoints="1" noAdjustHandles="1" noChangeArrowheads="1" noChangeShapeType="1" noTextEdit="1"/>
          </p:cNvSpPr>
          <p:nvPr/>
        </p:nvSpPr>
        <p:spPr bwMode="auto">
          <a:xfrm rot="5400000">
            <a:off x="11426410"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6" name="Freeform 27"/>
          <p:cNvSpPr>
            <a:spLocks noGrp="1" noRot="1" noChangeAspect="1" noMove="1" noResize="1" noEditPoints="1" noAdjustHandles="1" noChangeArrowheads="1" noChangeShapeType="1" noTextEdit="1"/>
          </p:cNvSpPr>
          <p:nvPr/>
        </p:nvSpPr>
        <p:spPr bwMode="auto">
          <a:xfrm rot="5400000">
            <a:off x="11718024"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7" name="Freeform 38"/>
          <p:cNvSpPr>
            <a:spLocks noGrp="1" noRot="1" noChangeAspect="1" noMove="1" noResize="1" noEditPoints="1" noAdjustHandles="1" noChangeArrowheads="1" noChangeShapeType="1" noTextEdit="1"/>
          </p:cNvSpPr>
          <p:nvPr/>
        </p:nvSpPr>
        <p:spPr bwMode="auto">
          <a:xfrm rot="16199998">
            <a:off x="11129971" y="191926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8" name="Freeform 8"/>
          <p:cNvSpPr>
            <a:spLocks noGrp="1" noRot="1" noChangeAspect="1" noMove="1" noResize="1" noEditPoints="1" noAdjustHandles="1" noChangeArrowheads="1" noChangeShapeType="1" noTextEdit="1"/>
          </p:cNvSpPr>
          <p:nvPr/>
        </p:nvSpPr>
        <p:spPr bwMode="auto">
          <a:xfrm rot="16199998">
            <a:off x="10850342" y="206495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9" name="Freeform 19"/>
          <p:cNvSpPr>
            <a:spLocks noGrp="1" noRot="1" noChangeAspect="1" noMove="1" noResize="1" noEditPoints="1" noAdjustHandles="1" noChangeArrowheads="1" noChangeShapeType="1" noTextEdit="1"/>
          </p:cNvSpPr>
          <p:nvPr/>
        </p:nvSpPr>
        <p:spPr bwMode="auto">
          <a:xfrm rot="5400000">
            <a:off x="11718268"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0" name="Freeform 35"/>
          <p:cNvSpPr>
            <a:spLocks noGrp="1" noRot="1" noChangeAspect="1" noMove="1" noResize="1" noEditPoints="1" noAdjustHandles="1" noChangeArrowheads="1" noChangeShapeType="1" noTextEdit="1"/>
          </p:cNvSpPr>
          <p:nvPr/>
        </p:nvSpPr>
        <p:spPr bwMode="auto">
          <a:xfrm rot="16199998">
            <a:off x="11117998" y="2208382"/>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1" name="Freeform 61"/>
          <p:cNvSpPr>
            <a:spLocks noGrp="1" noRot="1" noChangeAspect="1" noMove="1" noResize="1" noEditPoints="1" noAdjustHandles="1" noChangeArrowheads="1" noChangeShapeType="1" noTextEdit="1"/>
          </p:cNvSpPr>
          <p:nvPr/>
        </p:nvSpPr>
        <p:spPr bwMode="auto">
          <a:xfrm rot="5400000">
            <a:off x="11392707"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2" name="Freeform 9"/>
          <p:cNvSpPr>
            <a:spLocks noGrp="1" noRot="1" noChangeAspect="1" noMove="1" noResize="1" noEditPoints="1" noAdjustHandles="1" noChangeArrowheads="1" noChangeShapeType="1" noTextEdit="1"/>
          </p:cNvSpPr>
          <p:nvPr/>
        </p:nvSpPr>
        <p:spPr bwMode="auto">
          <a:xfrm rot="16199998">
            <a:off x="10851951" y="2345425"/>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3" name="Freeform 56"/>
          <p:cNvSpPr>
            <a:spLocks noGrp="1" noRot="1" noChangeAspect="1" noMove="1" noResize="1" noEditPoints="1" noAdjustHandles="1" noChangeArrowheads="1" noChangeShapeType="1" noTextEdit="1"/>
          </p:cNvSpPr>
          <p:nvPr/>
        </p:nvSpPr>
        <p:spPr bwMode="auto">
          <a:xfrm rot="5400000">
            <a:off x="11440894" y="23353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4" name="Freeform 20"/>
          <p:cNvSpPr>
            <a:spLocks noGrp="1" noRot="1" noChangeAspect="1" noMove="1" noResize="1" noEditPoints="1" noAdjustHandles="1" noChangeArrowheads="1" noChangeShapeType="1" noTextEdit="1"/>
          </p:cNvSpPr>
          <p:nvPr/>
        </p:nvSpPr>
        <p:spPr bwMode="auto">
          <a:xfrm rot="5400000">
            <a:off x="11725183"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5" name="Freeform 33"/>
          <p:cNvSpPr>
            <a:spLocks noGrp="1" noRot="1" noChangeAspect="1" noMove="1" noResize="1" noEditPoints="1" noAdjustHandles="1" noChangeArrowheads="1" noChangeShapeType="1" noTextEdit="1"/>
          </p:cNvSpPr>
          <p:nvPr/>
        </p:nvSpPr>
        <p:spPr bwMode="auto">
          <a:xfrm rot="16199998">
            <a:off x="11097198" y="242640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6" name="Freeform 11"/>
          <p:cNvSpPr>
            <a:spLocks noGrp="1" noRot="1" noChangeAspect="1" noMove="1" noResize="1" noEditPoints="1" noAdjustHandles="1" noChangeArrowheads="1" noChangeShapeType="1" noTextEdit="1"/>
          </p:cNvSpPr>
          <p:nvPr/>
        </p:nvSpPr>
        <p:spPr bwMode="auto">
          <a:xfrm rot="16199998">
            <a:off x="10869436" y="259196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7" name="Freeform 40"/>
          <p:cNvSpPr>
            <a:spLocks noGrp="1" noRot="1" noChangeAspect="1" noMove="1" noResize="1" noEditPoints="1" noAdjustHandles="1" noChangeArrowheads="1" noChangeShapeType="1" noTextEdit="1"/>
          </p:cNvSpPr>
          <p:nvPr/>
        </p:nvSpPr>
        <p:spPr bwMode="auto">
          <a:xfrm rot="5400000">
            <a:off x="11422891"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8" name="Freeform 7"/>
          <p:cNvSpPr>
            <a:spLocks noGrp="1" noRot="1" noChangeAspect="1" noMove="1" noResize="1" noEditPoints="1" noAdjustHandles="1" noChangeArrowheads="1" noChangeShapeType="1" noTextEdit="1"/>
          </p:cNvSpPr>
          <p:nvPr/>
        </p:nvSpPr>
        <p:spPr bwMode="auto">
          <a:xfrm rot="5400000">
            <a:off x="11681681"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9" name="Freeform 44"/>
          <p:cNvSpPr>
            <a:spLocks noGrp="1" noRot="1" noChangeAspect="1" noMove="1" noResize="1" noEditPoints="1" noAdjustHandles="1" noChangeArrowheads="1" noChangeShapeType="1" noTextEdit="1"/>
          </p:cNvSpPr>
          <p:nvPr/>
        </p:nvSpPr>
        <p:spPr bwMode="auto">
          <a:xfrm rot="16199998">
            <a:off x="11153903" y="2723245"/>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0" name="Freeform 46"/>
          <p:cNvSpPr>
            <a:spLocks noGrp="1" noRot="1" noChangeAspect="1" noMove="1" noResize="1" noEditPoints="1" noAdjustHandles="1" noChangeArrowheads="1" noChangeShapeType="1" noTextEdit="1"/>
          </p:cNvSpPr>
          <p:nvPr/>
        </p:nvSpPr>
        <p:spPr bwMode="auto">
          <a:xfrm rot="5400000">
            <a:off x="11435250"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1" name="Freeform 5"/>
          <p:cNvSpPr>
            <a:spLocks noGrp="1" noRot="1" noChangeAspect="1" noMove="1" noResize="1" noEditPoints="1" noAdjustHandles="1" noChangeArrowheads="1" noChangeShapeType="1" noTextEdit="1"/>
          </p:cNvSpPr>
          <p:nvPr/>
        </p:nvSpPr>
        <p:spPr bwMode="auto">
          <a:xfrm rot="5400000">
            <a:off x="11721378" y="2718803"/>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2" name="Freeform 16"/>
          <p:cNvSpPr>
            <a:spLocks noGrp="1" noRot="1" noChangeAspect="1" noMove="1" noResize="1" noEditPoints="1" noAdjustHandles="1" noChangeArrowheads="1" noChangeShapeType="1" noTextEdit="1"/>
          </p:cNvSpPr>
          <p:nvPr/>
        </p:nvSpPr>
        <p:spPr bwMode="auto">
          <a:xfrm rot="16199998">
            <a:off x="10878821" y="28571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3" name="Freeform 47"/>
          <p:cNvSpPr>
            <a:spLocks noGrp="1" noRot="1" noChangeAspect="1" noMove="1" noResize="1" noEditPoints="1" noAdjustHandles="1" noChangeArrowheads="1" noChangeShapeType="1" noTextEdit="1"/>
          </p:cNvSpPr>
          <p:nvPr/>
        </p:nvSpPr>
        <p:spPr bwMode="auto">
          <a:xfrm rot="16199998">
            <a:off x="11152012" y="2960899"/>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4" name="Freeform 37"/>
          <p:cNvSpPr>
            <a:spLocks noGrp="1" noRot="1" noChangeAspect="1" noMove="1" noResize="1" noEditPoints="1" noAdjustHandles="1" noChangeArrowheads="1" noChangeShapeType="1" noTextEdit="1"/>
          </p:cNvSpPr>
          <p:nvPr/>
        </p:nvSpPr>
        <p:spPr bwMode="auto">
          <a:xfrm rot="5400000">
            <a:off x="11428150"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5" name="Freeform 13"/>
          <p:cNvSpPr>
            <a:spLocks noGrp="1" noRot="1" noChangeAspect="1" noMove="1" noResize="1" noEditPoints="1" noAdjustHandles="1" noChangeArrowheads="1" noChangeShapeType="1" noTextEdit="1"/>
          </p:cNvSpPr>
          <p:nvPr/>
        </p:nvSpPr>
        <p:spPr bwMode="auto">
          <a:xfrm rot="5400000">
            <a:off x="11728340" y="2975554"/>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6" name="Freeform 12"/>
          <p:cNvSpPr>
            <a:spLocks noGrp="1" noRot="1" noChangeAspect="1" noMove="1" noResize="1" noEditPoints="1" noAdjustHandles="1" noChangeArrowheads="1" noChangeShapeType="1" noTextEdit="1"/>
          </p:cNvSpPr>
          <p:nvPr/>
        </p:nvSpPr>
        <p:spPr bwMode="auto">
          <a:xfrm rot="16199998">
            <a:off x="10866523" y="3115665"/>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7" name="Freeform 48"/>
          <p:cNvSpPr>
            <a:spLocks noGrp="1" noRot="1" noChangeAspect="1" noMove="1" noResize="1" noEditPoints="1" noAdjustHandles="1" noChangeArrowheads="1" noChangeShapeType="1" noTextEdit="1"/>
          </p:cNvSpPr>
          <p:nvPr/>
        </p:nvSpPr>
        <p:spPr bwMode="auto">
          <a:xfrm rot="16199998">
            <a:off x="11170934" y="3193554"/>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6" name="Freeform 32"/>
          <p:cNvSpPr>
            <a:spLocks noGrp="1" noRot="1" noChangeAspect="1" noMove="1" noResize="1" noEditPoints="1" noAdjustHandles="1" noChangeArrowheads="1" noChangeShapeType="1" noTextEdit="1"/>
          </p:cNvSpPr>
          <p:nvPr/>
        </p:nvSpPr>
        <p:spPr bwMode="auto">
          <a:xfrm rot="5400000">
            <a:off x="11414752"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7" name="Freeform 51"/>
          <p:cNvSpPr>
            <a:spLocks noGrp="1" noRot="1" noChangeAspect="1" noMove="1" noResize="1" noEditPoints="1" noAdjustHandles="1" noChangeArrowheads="1" noChangeShapeType="1" noTextEdit="1"/>
          </p:cNvSpPr>
          <p:nvPr/>
        </p:nvSpPr>
        <p:spPr bwMode="auto">
          <a:xfrm rot="16199998">
            <a:off x="11716921" y="3206332"/>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8" name="Freeform 14"/>
          <p:cNvSpPr>
            <a:spLocks noGrp="1" noRot="1" noChangeAspect="1" noMove="1" noResize="1" noEditPoints="1" noAdjustHandles="1" noChangeArrowheads="1" noChangeShapeType="1" noTextEdit="1"/>
          </p:cNvSpPr>
          <p:nvPr/>
        </p:nvSpPr>
        <p:spPr bwMode="auto">
          <a:xfrm rot="16199998">
            <a:off x="10871418" y="3468502"/>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9" name="Freeform 14"/>
          <p:cNvSpPr>
            <a:spLocks noGrp="1" noRot="1" noChangeAspect="1" noMove="1" noResize="1" noEditPoints="1" noAdjustHandles="1" noChangeArrowheads="1" noChangeShapeType="1" noTextEdit="1"/>
          </p:cNvSpPr>
          <p:nvPr/>
        </p:nvSpPr>
        <p:spPr bwMode="auto">
          <a:xfrm rot="5400000">
            <a:off x="11687487" y="3338455"/>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0" name="Freeform 32"/>
          <p:cNvSpPr>
            <a:spLocks noGrp="1" noRot="1" noChangeAspect="1" noMove="1" noResize="1" noEditPoints="1" noAdjustHandles="1" noChangeArrowheads="1" noChangeShapeType="1" noTextEdit="1"/>
          </p:cNvSpPr>
          <p:nvPr/>
        </p:nvSpPr>
        <p:spPr bwMode="auto">
          <a:xfrm rot="16199998">
            <a:off x="11134201" y="3486703"/>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1" name="Freeform 13"/>
          <p:cNvSpPr>
            <a:spLocks noGrp="1" noRot="1" noChangeAspect="1" noMove="1" noResize="1" noEditPoints="1" noAdjustHandles="1" noChangeArrowheads="1" noChangeShapeType="1" noTextEdit="1"/>
          </p:cNvSpPr>
          <p:nvPr/>
        </p:nvSpPr>
        <p:spPr bwMode="auto">
          <a:xfrm rot="16199998">
            <a:off x="10840106" y="3744553"/>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2" name="Freeform 37"/>
          <p:cNvSpPr>
            <a:spLocks noGrp="1" noRot="1" noChangeAspect="1" noMove="1" noResize="1" noEditPoints="1" noAdjustHandles="1" noChangeArrowheads="1" noChangeShapeType="1" noTextEdit="1"/>
          </p:cNvSpPr>
          <p:nvPr/>
        </p:nvSpPr>
        <p:spPr bwMode="auto">
          <a:xfrm rot="16199998">
            <a:off x="11150046" y="3707138"/>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3" name="Freeform 48"/>
          <p:cNvSpPr>
            <a:spLocks noGrp="1" noRot="1" noChangeAspect="1" noMove="1" noResize="1" noEditPoints="1" noAdjustHandles="1" noChangeArrowheads="1" noChangeShapeType="1" noTextEdit="1"/>
          </p:cNvSpPr>
          <p:nvPr/>
        </p:nvSpPr>
        <p:spPr bwMode="auto">
          <a:xfrm rot="5400000">
            <a:off x="11388652"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4" name="Freeform 40"/>
          <p:cNvSpPr>
            <a:spLocks noGrp="1" noRot="1" noChangeAspect="1" noMove="1" noResize="1" noEditPoints="1" noAdjustHandles="1" noChangeArrowheads="1" noChangeShapeType="1" noTextEdit="1"/>
          </p:cNvSpPr>
          <p:nvPr/>
        </p:nvSpPr>
        <p:spPr bwMode="auto">
          <a:xfrm rot="16199998">
            <a:off x="11745958" y="3507142"/>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5" name="Freeform 47"/>
          <p:cNvSpPr>
            <a:spLocks noGrp="1" noRot="1" noChangeAspect="1" noMove="1" noResize="1" noEditPoints="1" noAdjustHandles="1" noChangeArrowheads="1" noChangeShapeType="1" noTextEdit="1"/>
          </p:cNvSpPr>
          <p:nvPr/>
        </p:nvSpPr>
        <p:spPr bwMode="auto">
          <a:xfrm rot="5400000">
            <a:off x="11393395" y="3849727"/>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6" name="Freeform 12"/>
          <p:cNvSpPr>
            <a:spLocks noGrp="1" noRot="1" noChangeAspect="1" noMove="1" noResize="1" noEditPoints="1" noAdjustHandles="1" noChangeArrowheads="1" noChangeShapeType="1" noTextEdit="1"/>
          </p:cNvSpPr>
          <p:nvPr/>
        </p:nvSpPr>
        <p:spPr bwMode="auto">
          <a:xfrm rot="5400000">
            <a:off x="11674069" y="3739001"/>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7" name="Freeform 5"/>
          <p:cNvSpPr>
            <a:spLocks noGrp="1" noRot="1" noChangeAspect="1" noMove="1" noResize="1" noEditPoints="1" noAdjustHandles="1" noChangeArrowheads="1" noChangeShapeType="1" noTextEdit="1"/>
          </p:cNvSpPr>
          <p:nvPr/>
        </p:nvSpPr>
        <p:spPr bwMode="auto">
          <a:xfrm rot="16199998">
            <a:off x="10882697" y="4063804"/>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8" name="Freeform 46"/>
          <p:cNvSpPr>
            <a:spLocks noGrp="1" noRot="1" noChangeAspect="1" noMove="1" noResize="1" noEditPoints="1" noAdjustHandles="1" noChangeArrowheads="1" noChangeShapeType="1" noTextEdit="1"/>
          </p:cNvSpPr>
          <p:nvPr/>
        </p:nvSpPr>
        <p:spPr bwMode="auto">
          <a:xfrm rot="16199998">
            <a:off x="11136742" y="397658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9" name="Freeform 16"/>
          <p:cNvSpPr>
            <a:spLocks noGrp="1" noRot="1" noChangeAspect="1" noMove="1" noResize="1" noEditPoints="1" noAdjustHandles="1" noChangeArrowheads="1" noChangeShapeType="1" noTextEdit="1"/>
          </p:cNvSpPr>
          <p:nvPr/>
        </p:nvSpPr>
        <p:spPr bwMode="auto">
          <a:xfrm rot="5400000">
            <a:off x="11671018"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0" name="Freeform 44"/>
          <p:cNvSpPr>
            <a:spLocks noGrp="1" noRot="1" noChangeAspect="1" noMove="1" noResize="1" noEditPoints="1" noAdjustHandles="1" noChangeArrowheads="1" noChangeShapeType="1" noTextEdit="1"/>
          </p:cNvSpPr>
          <p:nvPr/>
        </p:nvSpPr>
        <p:spPr bwMode="auto">
          <a:xfrm rot="5400000">
            <a:off x="11408342"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1" name="Freeform 7"/>
          <p:cNvSpPr>
            <a:spLocks noGrp="1" noRot="1" noChangeAspect="1" noMove="1" noResize="1" noEditPoints="1" noAdjustHandles="1" noChangeArrowheads="1" noChangeShapeType="1" noTextEdit="1"/>
          </p:cNvSpPr>
          <p:nvPr/>
        </p:nvSpPr>
        <p:spPr bwMode="auto">
          <a:xfrm rot="16199998">
            <a:off x="10873474" y="4257466"/>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2" name="Freeform 11"/>
          <p:cNvSpPr>
            <a:spLocks noGrp="1" noRot="1" noChangeAspect="1" noMove="1" noResize="1" noEditPoints="1" noAdjustHandles="1" noChangeArrowheads="1" noChangeShapeType="1" noTextEdit="1"/>
          </p:cNvSpPr>
          <p:nvPr/>
        </p:nvSpPr>
        <p:spPr bwMode="auto">
          <a:xfrm rot="5400000">
            <a:off x="11680402"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3" name="Freeform 56"/>
          <p:cNvSpPr>
            <a:spLocks noGrp="1" noRot="1" noChangeAspect="1" noMove="1" noResize="1" noEditPoints="1" noAdjustHandles="1" noChangeArrowheads="1" noChangeShapeType="1" noTextEdit="1"/>
          </p:cNvSpPr>
          <p:nvPr/>
        </p:nvSpPr>
        <p:spPr bwMode="auto">
          <a:xfrm rot="16199998">
            <a:off x="11162482" y="43474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4" name="Freeform 33"/>
          <p:cNvSpPr>
            <a:spLocks noGrp="1" noRot="1" noChangeAspect="1" noMove="1" noResize="1" noEditPoints="1" noAdjustHandles="1" noChangeArrowheads="1" noChangeShapeType="1" noTextEdit="1"/>
          </p:cNvSpPr>
          <p:nvPr/>
        </p:nvSpPr>
        <p:spPr bwMode="auto">
          <a:xfrm rot="5400000">
            <a:off x="11444665"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5" name="Freeform 20"/>
          <p:cNvSpPr>
            <a:spLocks noGrp="1" noRot="1" noChangeAspect="1" noMove="1" noResize="1" noEditPoints="1" noAdjustHandles="1" noChangeArrowheads="1" noChangeShapeType="1" noTextEdit="1"/>
          </p:cNvSpPr>
          <p:nvPr/>
        </p:nvSpPr>
        <p:spPr bwMode="auto">
          <a:xfrm rot="16199998">
            <a:off x="10839720" y="4538206"/>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6" name="Freeform 9"/>
          <p:cNvSpPr>
            <a:spLocks noGrp="1" noRot="1" noChangeAspect="1" noMove="1" noResize="1" noEditPoints="1" noAdjustHandles="1" noChangeArrowheads="1" noChangeShapeType="1" noTextEdit="1"/>
          </p:cNvSpPr>
          <p:nvPr/>
        </p:nvSpPr>
        <p:spPr bwMode="auto">
          <a:xfrm rot="5400000">
            <a:off x="11720040"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7" name="Freeform 61"/>
          <p:cNvSpPr>
            <a:spLocks noGrp="1" noRot="1" noChangeAspect="1" noMove="1" noResize="1" noEditPoints="1" noAdjustHandles="1" noChangeArrowheads="1" noChangeShapeType="1" noTextEdit="1"/>
          </p:cNvSpPr>
          <p:nvPr/>
        </p:nvSpPr>
        <p:spPr bwMode="auto">
          <a:xfrm rot="16199998">
            <a:off x="11163335" y="4598945"/>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8" name="Freeform 35"/>
          <p:cNvSpPr>
            <a:spLocks noGrp="1" noRot="1" noChangeAspect="1" noMove="1" noResize="1" noEditPoints="1" noAdjustHandles="1" noChangeArrowheads="1" noChangeShapeType="1" noTextEdit="1"/>
          </p:cNvSpPr>
          <p:nvPr/>
        </p:nvSpPr>
        <p:spPr bwMode="auto">
          <a:xfrm rot="5400000">
            <a:off x="11444247"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9" name="Freeform 19"/>
          <p:cNvSpPr>
            <a:spLocks noGrp="1" noRot="1" noChangeAspect="1" noMove="1" noResize="1" noEditPoints="1" noAdjustHandles="1" noChangeArrowheads="1" noChangeShapeType="1" noTextEdit="1"/>
          </p:cNvSpPr>
          <p:nvPr/>
        </p:nvSpPr>
        <p:spPr bwMode="auto">
          <a:xfrm rot="16199998">
            <a:off x="10850179" y="4797912"/>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0" name="Freeform 8"/>
          <p:cNvSpPr>
            <a:spLocks noGrp="1" noRot="1" noChangeAspect="1" noMove="1" noResize="1" noEditPoints="1" noAdjustHandles="1" noChangeArrowheads="1" noChangeShapeType="1" noTextEdit="1"/>
          </p:cNvSpPr>
          <p:nvPr/>
        </p:nvSpPr>
        <p:spPr bwMode="auto">
          <a:xfrm rot="5400000">
            <a:off x="11711903"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1" name="Freeform 38"/>
          <p:cNvSpPr>
            <a:spLocks noGrp="1" noRot="1" noChangeAspect="1" noMove="1" noResize="1" noEditPoints="1" noAdjustHandles="1" noChangeArrowheads="1" noChangeShapeType="1" noTextEdit="1"/>
          </p:cNvSpPr>
          <p:nvPr/>
        </p:nvSpPr>
        <p:spPr bwMode="auto">
          <a:xfrm rot="5400000">
            <a:off x="11416591" y="488938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2" name="Freeform 27"/>
          <p:cNvSpPr>
            <a:spLocks noGrp="1" noRot="1" noChangeAspect="1" noMove="1" noResize="1" noEditPoints="1" noAdjustHandles="1" noChangeArrowheads="1" noChangeShapeType="1" noTextEdit="1"/>
          </p:cNvSpPr>
          <p:nvPr/>
        </p:nvSpPr>
        <p:spPr bwMode="auto">
          <a:xfrm rot="16199998">
            <a:off x="10844221" y="5016682"/>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3" name="Freeform 60"/>
          <p:cNvSpPr>
            <a:spLocks noGrp="1" noRot="1" noChangeAspect="1" noMove="1" noResize="1" noEditPoints="1" noAdjustHandles="1" noChangeArrowheads="1" noChangeShapeType="1" noTextEdit="1"/>
          </p:cNvSpPr>
          <p:nvPr/>
        </p:nvSpPr>
        <p:spPr bwMode="auto">
          <a:xfrm rot="16199998">
            <a:off x="11135835" y="4916660"/>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4" name="Freeform 57"/>
          <p:cNvSpPr>
            <a:spLocks noGrp="1" noRot="1" noChangeAspect="1" noMove="1" noResize="1" noEditPoints="1" noAdjustHandles="1" noChangeArrowheads="1" noChangeShapeType="1" noTextEdit="1"/>
          </p:cNvSpPr>
          <p:nvPr/>
        </p:nvSpPr>
        <p:spPr bwMode="auto">
          <a:xfrm rot="16199998">
            <a:off x="11100768" y="5121973"/>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5" name="Freeform 39"/>
          <p:cNvSpPr>
            <a:spLocks noGrp="1" noRot="1" noChangeAspect="1" noMove="1" noResize="1" noEditPoints="1" noAdjustHandles="1" noChangeArrowheads="1" noChangeShapeType="1" noTextEdit="1"/>
          </p:cNvSpPr>
          <p:nvPr/>
        </p:nvSpPr>
        <p:spPr bwMode="auto">
          <a:xfrm rot="5400000">
            <a:off x="11398116" y="5093697"/>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6" name="Freeform 6"/>
          <p:cNvSpPr>
            <a:spLocks noGrp="1" noRot="1" noChangeAspect="1" noMove="1" noResize="1" noEditPoints="1" noAdjustHandles="1" noChangeArrowheads="1" noChangeShapeType="1" noTextEdit="1"/>
          </p:cNvSpPr>
          <p:nvPr/>
        </p:nvSpPr>
        <p:spPr bwMode="auto">
          <a:xfrm rot="5400000">
            <a:off x="11702254"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7" name="Freeform 28"/>
          <p:cNvSpPr>
            <a:spLocks noGrp="1" noRot="1" noChangeAspect="1" noMove="1" noResize="1" noEditPoints="1" noAdjustHandles="1" noChangeArrowheads="1" noChangeShapeType="1" noTextEdit="1"/>
          </p:cNvSpPr>
          <p:nvPr/>
        </p:nvSpPr>
        <p:spPr bwMode="auto">
          <a:xfrm rot="16199998">
            <a:off x="10850367" y="5284408"/>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8" name="Freeform 55"/>
          <p:cNvSpPr>
            <a:spLocks noGrp="1" noRot="1" noChangeAspect="1" noMove="1" noResize="1" noEditPoints="1" noAdjustHandles="1" noChangeArrowheads="1" noChangeShapeType="1" noTextEdit="1"/>
          </p:cNvSpPr>
          <p:nvPr/>
        </p:nvSpPr>
        <p:spPr bwMode="auto">
          <a:xfrm rot="16199998">
            <a:off x="11096665" y="5356199"/>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9" name="Freeform 34"/>
          <p:cNvSpPr>
            <a:spLocks noGrp="1" noRot="1" noChangeAspect="1" noMove="1" noResize="1" noEditPoints="1" noAdjustHandles="1" noChangeArrowheads="1" noChangeShapeType="1" noTextEdit="1"/>
          </p:cNvSpPr>
          <p:nvPr/>
        </p:nvSpPr>
        <p:spPr bwMode="auto">
          <a:xfrm rot="5400000">
            <a:off x="11448595"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0" name="Freeform 17"/>
          <p:cNvSpPr>
            <a:spLocks noGrp="1" noRot="1" noChangeAspect="1" noMove="1" noResize="1" noEditPoints="1" noAdjustHandles="1" noChangeArrowheads="1" noChangeShapeType="1" noTextEdit="1"/>
          </p:cNvSpPr>
          <p:nvPr/>
        </p:nvSpPr>
        <p:spPr bwMode="auto">
          <a:xfrm rot="5400000">
            <a:off x="11705997" y="5347417"/>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1" name="Freeform 26"/>
          <p:cNvSpPr>
            <a:spLocks noGrp="1" noRot="1" noChangeAspect="1" noMove="1" noResize="1" noEditPoints="1" noAdjustHandles="1" noChangeArrowheads="1" noChangeShapeType="1" noTextEdit="1"/>
          </p:cNvSpPr>
          <p:nvPr/>
        </p:nvSpPr>
        <p:spPr bwMode="auto">
          <a:xfrm rot="16199998">
            <a:off x="10827927" y="5489941"/>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2" name="Freeform 53"/>
          <p:cNvSpPr>
            <a:spLocks noGrp="1" noRot="1" noChangeAspect="1" noMove="1" noResize="1" noEditPoints="1" noAdjustHandles="1" noChangeArrowheads="1" noChangeShapeType="1" noTextEdit="1"/>
          </p:cNvSpPr>
          <p:nvPr/>
        </p:nvSpPr>
        <p:spPr bwMode="auto">
          <a:xfrm rot="16199998">
            <a:off x="11100070" y="5593912"/>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3" name="Freeform 22"/>
          <p:cNvSpPr>
            <a:spLocks noGrp="1" noRot="1" noChangeAspect="1" noMove="1" noResize="1" noEditPoints="1" noAdjustHandles="1" noChangeArrowheads="1" noChangeShapeType="1" noTextEdit="1"/>
          </p:cNvSpPr>
          <p:nvPr/>
        </p:nvSpPr>
        <p:spPr bwMode="auto">
          <a:xfrm rot="16199998">
            <a:off x="10805798" y="5739867"/>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4" name="Freeform 42"/>
          <p:cNvSpPr>
            <a:spLocks noGrp="1" noRot="1" noChangeAspect="1" noMove="1" noResize="1" noEditPoints="1" noAdjustHandles="1" noChangeArrowheads="1" noChangeShapeType="1" noTextEdit="1"/>
          </p:cNvSpPr>
          <p:nvPr/>
        </p:nvSpPr>
        <p:spPr bwMode="auto">
          <a:xfrm rot="5400000">
            <a:off x="11404552"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5" name="Freeform 21"/>
          <p:cNvSpPr>
            <a:spLocks noGrp="1" noRot="1" noChangeAspect="1" noMove="1" noResize="1" noEditPoints="1" noAdjustHandles="1" noChangeArrowheads="1" noChangeShapeType="1" noTextEdit="1"/>
          </p:cNvSpPr>
          <p:nvPr/>
        </p:nvSpPr>
        <p:spPr bwMode="auto">
          <a:xfrm rot="5400000">
            <a:off x="11653988"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6" name="Freeform 30"/>
          <p:cNvSpPr>
            <a:spLocks noGrp="1" noRot="1" noChangeAspect="1" noMove="1" noResize="1" noEditPoints="1" noAdjustHandles="1" noChangeArrowheads="1" noChangeShapeType="1" noTextEdit="1"/>
          </p:cNvSpPr>
          <p:nvPr/>
        </p:nvSpPr>
        <p:spPr bwMode="auto">
          <a:xfrm rot="16199998">
            <a:off x="10892977" y="5804956"/>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7" name="Freeform 23"/>
          <p:cNvSpPr>
            <a:spLocks noGrp="1" noRot="1" noChangeAspect="1" noMove="1" noResize="1" noEditPoints="1" noAdjustHandles="1" noChangeArrowheads="1" noChangeShapeType="1" noTextEdit="1"/>
          </p:cNvSpPr>
          <p:nvPr/>
        </p:nvSpPr>
        <p:spPr bwMode="auto">
          <a:xfrm rot="16199998">
            <a:off x="10850592" y="5970384"/>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8" name="Freeform 43"/>
          <p:cNvSpPr>
            <a:spLocks noGrp="1" noRot="1" noChangeAspect="1" noMove="1" noResize="1" noEditPoints="1" noAdjustHandles="1" noChangeArrowheads="1" noChangeShapeType="1" noTextEdit="1"/>
          </p:cNvSpPr>
          <p:nvPr/>
        </p:nvSpPr>
        <p:spPr bwMode="auto">
          <a:xfrm rot="16199998">
            <a:off x="11112645" y="5876600"/>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9" name="Freeform 45"/>
          <p:cNvSpPr>
            <a:spLocks noGrp="1" noRot="1" noChangeAspect="1" noMove="1" noResize="1" noEditPoints="1" noAdjustHandles="1" noChangeArrowheads="1" noChangeShapeType="1" noTextEdit="1"/>
          </p:cNvSpPr>
          <p:nvPr/>
        </p:nvSpPr>
        <p:spPr bwMode="auto">
          <a:xfrm rot="5400000">
            <a:off x="11386191"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0" name="Freeform 29"/>
          <p:cNvSpPr>
            <a:spLocks noGrp="1" noRot="1" noChangeAspect="1" noMove="1" noResize="1" noEditPoints="1" noAdjustHandles="1" noChangeArrowheads="1" noChangeShapeType="1" noTextEdit="1"/>
          </p:cNvSpPr>
          <p:nvPr/>
        </p:nvSpPr>
        <p:spPr bwMode="auto">
          <a:xfrm rot="5400000">
            <a:off x="11634871"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1" name="Freeform 36"/>
          <p:cNvSpPr>
            <a:spLocks noGrp="1" noRot="1" noChangeAspect="1" noMove="1" noResize="1" noEditPoints="1" noAdjustHandles="1" noChangeArrowheads="1" noChangeShapeType="1" noTextEdit="1"/>
          </p:cNvSpPr>
          <p:nvPr/>
        </p:nvSpPr>
        <p:spPr bwMode="auto">
          <a:xfrm rot="5400000">
            <a:off x="11416384"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2" name="Freeform 15"/>
          <p:cNvSpPr>
            <a:spLocks noGrp="1" noRot="1" noChangeAspect="1" noMove="1" noResize="1" noEditPoints="1" noAdjustHandles="1" noChangeArrowheads="1" noChangeShapeType="1" noTextEdit="1"/>
          </p:cNvSpPr>
          <p:nvPr/>
        </p:nvSpPr>
        <p:spPr bwMode="auto">
          <a:xfrm rot="16199998">
            <a:off x="10878167" y="6224329"/>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3" name="Freeform 54"/>
          <p:cNvSpPr>
            <a:spLocks noGrp="1" noRot="1" noChangeAspect="1" noMove="1" noResize="1" noEditPoints="1" noAdjustHandles="1" noChangeArrowheads="1" noChangeShapeType="1" noTextEdit="1"/>
          </p:cNvSpPr>
          <p:nvPr/>
        </p:nvSpPr>
        <p:spPr bwMode="auto">
          <a:xfrm rot="16199998">
            <a:off x="11107134" y="616947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4" name="Freeform 31"/>
          <p:cNvSpPr>
            <a:spLocks noGrp="1" noRot="1" noChangeAspect="1" noMove="1" noResize="1" noEditPoints="1" noAdjustHandles="1" noChangeArrowheads="1" noChangeShapeType="1" noTextEdit="1"/>
          </p:cNvSpPr>
          <p:nvPr/>
        </p:nvSpPr>
        <p:spPr bwMode="auto">
          <a:xfrm rot="5400000">
            <a:off x="11666567" y="6183127"/>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5" name="Freeform 52"/>
          <p:cNvSpPr>
            <a:spLocks noGrp="1" noRot="1" noChangeAspect="1" noMove="1" noResize="1" noEditPoints="1" noAdjustHandles="1" noChangeArrowheads="1" noChangeShapeType="1" noTextEdit="1"/>
          </p:cNvSpPr>
          <p:nvPr/>
        </p:nvSpPr>
        <p:spPr bwMode="auto">
          <a:xfrm rot="16199998">
            <a:off x="11100012" y="6356763"/>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6" name="Freeform 41"/>
          <p:cNvSpPr>
            <a:spLocks noGrp="1" noRot="1" noChangeAspect="1" noMove="1" noResize="1" noEditPoints="1" noAdjustHandles="1" noChangeArrowheads="1" noChangeShapeType="1" noTextEdit="1"/>
          </p:cNvSpPr>
          <p:nvPr/>
        </p:nvSpPr>
        <p:spPr bwMode="auto">
          <a:xfrm rot="5400000">
            <a:off x="11416384"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7" name="Freeform 18"/>
          <p:cNvSpPr>
            <a:spLocks noGrp="1" noRot="1" noChangeAspect="1" noMove="1" noResize="1" noEditPoints="1" noAdjustHandles="1" noChangeArrowheads="1" noChangeShapeType="1" noTextEdit="1"/>
          </p:cNvSpPr>
          <p:nvPr/>
        </p:nvSpPr>
        <p:spPr bwMode="auto">
          <a:xfrm rot="16199998">
            <a:off x="10846606" y="6507822"/>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8" name="Freeform 59"/>
          <p:cNvSpPr>
            <a:spLocks noGrp="1" noRot="1" noChangeAspect="1" noMove="1" noResize="1" noEditPoints="1" noAdjustHandles="1" noChangeArrowheads="1" noChangeShapeType="1" noTextEdit="1"/>
          </p:cNvSpPr>
          <p:nvPr/>
        </p:nvSpPr>
        <p:spPr bwMode="auto">
          <a:xfrm rot="16199998">
            <a:off x="11138156" y="6555124"/>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9" name="Freeform 49"/>
          <p:cNvSpPr>
            <a:spLocks noGrp="1" noRot="1" noChangeAspect="1" noMove="1" noResize="1" noEditPoints="1" noAdjustHandles="1" noChangeArrowheads="1" noChangeShapeType="1" noTextEdit="1"/>
          </p:cNvSpPr>
          <p:nvPr/>
        </p:nvSpPr>
        <p:spPr bwMode="auto">
          <a:xfrm rot="5400000">
            <a:off x="11387266"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0" name="Freeform 25"/>
          <p:cNvSpPr>
            <a:spLocks noGrp="1" noRot="1" noChangeAspect="1" noMove="1" noResize="1" noEditPoints="1" noAdjustHandles="1" noChangeArrowheads="1" noChangeShapeType="1" noTextEdit="1"/>
          </p:cNvSpPr>
          <p:nvPr/>
        </p:nvSpPr>
        <p:spPr bwMode="auto">
          <a:xfrm rot="5400000">
            <a:off x="11634649"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1" name="Freeform 10"/>
          <p:cNvSpPr>
            <a:spLocks noGrp="1" noRot="1" noChangeAspect="1" noMove="1" noResize="1" noEditPoints="1" noAdjustHandles="1" noChangeArrowheads="1" noChangeShapeType="1" noTextEdit="1"/>
          </p:cNvSpPr>
          <p:nvPr/>
        </p:nvSpPr>
        <p:spPr bwMode="auto">
          <a:xfrm rot="16199998">
            <a:off x="10854557" y="6713279"/>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2" name="Freeform 8"/>
          <p:cNvSpPr>
            <a:spLocks noGrp="1" noRot="1" noChangeAspect="1" noMove="1" noResize="1" noEditPoints="1" noAdjustHandles="1" noChangeArrowheads="1" noChangeShapeType="1" noTextEdit="1"/>
          </p:cNvSpPr>
          <p:nvPr/>
        </p:nvSpPr>
        <p:spPr bwMode="auto">
          <a:xfrm rot="16199998">
            <a:off x="11109838" y="676592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3" name="Freeform 8"/>
          <p:cNvSpPr>
            <a:spLocks noGrp="1" noRot="1" noChangeAspect="1" noMove="1" noResize="1" noEditPoints="1" noAdjustHandles="1" noChangeArrowheads="1" noChangeShapeType="1" noTextEdit="1"/>
          </p:cNvSpPr>
          <p:nvPr/>
        </p:nvSpPr>
        <p:spPr bwMode="auto">
          <a:xfrm rot="5400000">
            <a:off x="11418563" y="67473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4" name="Freeform 106"/>
          <p:cNvSpPr>
            <a:spLocks noGrp="1" noRot="1" noChangeAspect="1" noMove="1" noResize="1" noEditPoints="1" noAdjustHandles="1" noChangeArrowheads="1" noChangeShapeType="1" noTextEdit="1"/>
          </p:cNvSpPr>
          <p:nvPr/>
        </p:nvSpPr>
        <p:spPr bwMode="auto">
          <a:xfrm rot="5400000">
            <a:off x="11611738"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80" name="Rechteck 179"/>
          <p:cNvSpPr/>
          <p:nvPr/>
        </p:nvSpPr>
        <p:spPr bwMode="auto">
          <a:xfrm>
            <a:off x="126111" y="1678700"/>
            <a:ext cx="8517827" cy="640115"/>
          </a:xfrm>
          <a:prstGeom prst="rect">
            <a:avLst/>
          </a:prstGeom>
        </p:spPr>
        <p:txBody>
          <a:bodyPr wrap="square">
            <a:spAutoFit/>
          </a:bodyPr>
          <a:lstStyle/>
          <a:p>
            <a:pPr marL="742938" lvl="1" indent="-285750">
              <a:buFont typeface="Arial"/>
              <a:buChar char="•"/>
              <a:defRPr/>
            </a:pPr>
            <a:endParaRPr lang="de-DE"/>
          </a:p>
          <a:p>
            <a:pPr marL="742938" lvl="1" indent="-285750">
              <a:buFont typeface="Arial"/>
              <a:buChar char="•"/>
              <a:defRPr/>
            </a:pPr>
            <a:endParaRPr lang="de-DE"/>
          </a:p>
        </p:txBody>
      </p:sp>
      <p:sp>
        <p:nvSpPr>
          <p:cNvPr id="9" name="Abgerundetes Rechteck 8"/>
          <p:cNvSpPr/>
          <p:nvPr/>
        </p:nvSpPr>
        <p:spPr bwMode="auto">
          <a:xfrm>
            <a:off x="1617691" y="987379"/>
            <a:ext cx="7726139" cy="1759484"/>
          </a:xfrm>
          <a:prstGeom prst="roundRect">
            <a:avLst>
              <a:gd name="adj"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3" name="Rechteck 2"/>
          <p:cNvSpPr/>
          <p:nvPr/>
        </p:nvSpPr>
        <p:spPr bwMode="auto">
          <a:xfrm>
            <a:off x="1926452" y="1155850"/>
            <a:ext cx="7486116" cy="1813317"/>
          </a:xfrm>
          <a:prstGeom prst="rect">
            <a:avLst/>
          </a:prstGeom>
        </p:spPr>
        <p:txBody>
          <a:bodyPr wrap="square">
            <a:spAutoFit/>
          </a:bodyPr>
          <a:lstStyle/>
          <a:p>
            <a:pPr>
              <a:lnSpc>
                <a:spcPct val="114999"/>
              </a:lnSpc>
              <a:spcAft>
                <a:spcPts val="1000"/>
              </a:spcAft>
              <a:defRPr/>
            </a:pPr>
            <a:r>
              <a:rPr lang="de-DE" dirty="0">
                <a:latin typeface="Calibri" panose="020F0502020204030204" pitchFamily="34" charset="0"/>
                <a:cs typeface="Calibri" panose="020F0502020204030204" pitchFamily="34" charset="0"/>
              </a:rPr>
              <a:t>Eigene Märchenhörspiele zu produzieren ist eine herausfordernde und spannende Aktion für Grundschulkinder. </a:t>
            </a:r>
            <a:r>
              <a:rPr lang="de-DE" dirty="0">
                <a:latin typeface="Calibri"/>
                <a:ea typeface="Arial"/>
                <a:cs typeface="Calibri"/>
              </a:rPr>
              <a:t>Die Schulklasse und die Lehrkraft überlegen gemeinsam, in welchem Rahmen und wem sie die fertigen Märchenhörspiele präsentieren wollen.</a:t>
            </a:r>
            <a:endParaRPr dirty="0"/>
          </a:p>
          <a:p>
            <a:pPr>
              <a:lnSpc>
                <a:spcPct val="114999"/>
              </a:lnSpc>
              <a:spcAft>
                <a:spcPts val="1000"/>
              </a:spcAft>
              <a:defRPr/>
            </a:pPr>
            <a:r>
              <a:rPr lang="de-DE" dirty="0">
                <a:latin typeface="Arial"/>
                <a:ea typeface="Arial"/>
                <a:cs typeface="Arial"/>
              </a:rPr>
              <a:t>.</a:t>
            </a:r>
            <a:endParaRPr dirty="0"/>
          </a:p>
        </p:txBody>
      </p:sp>
      <p:sp>
        <p:nvSpPr>
          <p:cNvPr id="13" name="Stern mit 7 Zacken 12"/>
          <p:cNvSpPr/>
          <p:nvPr/>
        </p:nvSpPr>
        <p:spPr bwMode="auto">
          <a:xfrm>
            <a:off x="3222771" y="4749801"/>
            <a:ext cx="2800846" cy="1840640"/>
          </a:xfrm>
          <a:prstGeom prst="star7">
            <a:avLst>
              <a:gd name="adj" fmla="val 34601"/>
              <a:gd name="hf" fmla="val 102572"/>
              <a:gd name="vf" fmla="val 105210"/>
            </a:avLst>
          </a:prstGeom>
          <a:solidFill>
            <a:srgbClr val="27BAC9">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4" name="Textfeld 3"/>
          <p:cNvSpPr txBox="1"/>
          <p:nvPr/>
        </p:nvSpPr>
        <p:spPr bwMode="auto">
          <a:xfrm>
            <a:off x="3667518" y="5235166"/>
            <a:ext cx="1928705" cy="1066835"/>
          </a:xfrm>
          <a:prstGeom prst="rect">
            <a:avLst/>
          </a:prstGeom>
          <a:noFill/>
        </p:spPr>
        <p:txBody>
          <a:bodyPr wrap="square" rtlCol="0">
            <a:spAutoFit/>
          </a:bodyPr>
          <a:lstStyle/>
          <a:p>
            <a:pPr algn="ctr">
              <a:defRPr/>
            </a:pPr>
            <a:r>
              <a:rPr lang="de-DE" sz="1600" dirty="0">
                <a:latin typeface="Calibri"/>
                <a:cs typeface="Calibri"/>
              </a:rPr>
              <a:t>Märchenhörstunde im Klassenzimmer mit Patenklasse oder Eltern</a:t>
            </a:r>
            <a:endParaRPr dirty="0"/>
          </a:p>
        </p:txBody>
      </p:sp>
      <p:sp>
        <p:nvSpPr>
          <p:cNvPr id="10" name="Stern mit 7 Zacken 9"/>
          <p:cNvSpPr/>
          <p:nvPr/>
        </p:nvSpPr>
        <p:spPr bwMode="auto">
          <a:xfrm>
            <a:off x="126112" y="2932282"/>
            <a:ext cx="3693147" cy="2848150"/>
          </a:xfrm>
          <a:prstGeom prst="star7">
            <a:avLst>
              <a:gd name="adj" fmla="val 34601"/>
              <a:gd name="hf" fmla="val 102572"/>
              <a:gd name="vf" fmla="val 105210"/>
            </a:avLst>
          </a:prstGeom>
          <a:solidFill>
            <a:srgbClr val="27BAC9">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2" name="Stern mit 7 Zacken 11"/>
          <p:cNvSpPr/>
          <p:nvPr/>
        </p:nvSpPr>
        <p:spPr bwMode="auto">
          <a:xfrm>
            <a:off x="4485551" y="2734570"/>
            <a:ext cx="3138325" cy="2089328"/>
          </a:xfrm>
          <a:prstGeom prst="star7">
            <a:avLst>
              <a:gd name="adj" fmla="val 34601"/>
              <a:gd name="hf" fmla="val 102572"/>
              <a:gd name="vf" fmla="val 105210"/>
            </a:avLst>
          </a:prstGeom>
          <a:solidFill>
            <a:srgbClr val="27BAC9">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6" name="Textfeld 5"/>
          <p:cNvSpPr txBox="1"/>
          <p:nvPr/>
        </p:nvSpPr>
        <p:spPr bwMode="auto">
          <a:xfrm>
            <a:off x="4849861" y="3426210"/>
            <a:ext cx="2449152" cy="822996"/>
          </a:xfrm>
          <a:prstGeom prst="rect">
            <a:avLst/>
          </a:prstGeom>
          <a:noFill/>
        </p:spPr>
        <p:txBody>
          <a:bodyPr wrap="square" rtlCol="0">
            <a:spAutoFit/>
          </a:bodyPr>
          <a:lstStyle/>
          <a:p>
            <a:pPr algn="ctr">
              <a:defRPr/>
            </a:pPr>
            <a:r>
              <a:rPr lang="de-DE" sz="1600" dirty="0">
                <a:latin typeface="Calibri"/>
                <a:ea typeface="Arial"/>
                <a:cs typeface="Calibri"/>
              </a:rPr>
              <a:t>Präsentation aller Werke auf einer digitalen Pinnwand</a:t>
            </a:r>
            <a:endParaRPr lang="de-DE" sz="1600" dirty="0">
              <a:latin typeface="Calibri"/>
              <a:cs typeface="Calibri"/>
            </a:endParaRPr>
          </a:p>
        </p:txBody>
      </p:sp>
      <p:sp>
        <p:nvSpPr>
          <p:cNvPr id="7" name="Textfeld 6"/>
          <p:cNvSpPr txBox="1"/>
          <p:nvPr/>
        </p:nvSpPr>
        <p:spPr bwMode="auto">
          <a:xfrm>
            <a:off x="709096" y="3687539"/>
            <a:ext cx="2469719" cy="1310675"/>
          </a:xfrm>
          <a:prstGeom prst="rect">
            <a:avLst/>
          </a:prstGeom>
          <a:noFill/>
        </p:spPr>
        <p:txBody>
          <a:bodyPr wrap="square" rtlCol="0">
            <a:spAutoFit/>
          </a:bodyPr>
          <a:lstStyle/>
          <a:p>
            <a:pPr algn="ctr">
              <a:defRPr/>
            </a:pPr>
            <a:r>
              <a:rPr lang="de-DE" sz="1600" dirty="0">
                <a:latin typeface="Calibri"/>
                <a:ea typeface="Arial"/>
                <a:cs typeface="Calibri"/>
              </a:rPr>
              <a:t>Ausstellung im Schulhaus mit QR-Codes zu den Audiodateien mit passenden Plakaten zu den Märchenhörspielen </a:t>
            </a:r>
            <a:endParaRPr lang="de-DE" sz="1600" dirty="0">
              <a:latin typeface="Calibri"/>
              <a:cs typeface="Calibri"/>
            </a:endParaRPr>
          </a:p>
        </p:txBody>
      </p:sp>
      <p:sp>
        <p:nvSpPr>
          <p:cNvPr id="11" name="Stern mit 7 Zacken 10"/>
          <p:cNvSpPr/>
          <p:nvPr/>
        </p:nvSpPr>
        <p:spPr bwMode="auto">
          <a:xfrm>
            <a:off x="7549101" y="3502588"/>
            <a:ext cx="3572534" cy="2703716"/>
          </a:xfrm>
          <a:prstGeom prst="star7">
            <a:avLst>
              <a:gd name="adj" fmla="val 34601"/>
              <a:gd name="hf" fmla="val 102572"/>
              <a:gd name="vf" fmla="val 105210"/>
            </a:avLst>
          </a:prstGeom>
          <a:solidFill>
            <a:srgbClr val="27BAC9">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8" name="Textfeld 7"/>
          <p:cNvSpPr txBox="1"/>
          <p:nvPr/>
        </p:nvSpPr>
        <p:spPr bwMode="auto">
          <a:xfrm>
            <a:off x="8024706" y="4114755"/>
            <a:ext cx="2547541" cy="1554516"/>
          </a:xfrm>
          <a:prstGeom prst="rect">
            <a:avLst/>
          </a:prstGeom>
          <a:noFill/>
        </p:spPr>
        <p:txBody>
          <a:bodyPr wrap="square" rtlCol="0">
            <a:spAutoFit/>
          </a:bodyPr>
          <a:lstStyle/>
          <a:p>
            <a:pPr algn="ctr">
              <a:defRPr/>
            </a:pPr>
            <a:r>
              <a:rPr lang="de-DE" sz="1600" dirty="0">
                <a:latin typeface="Calibri"/>
                <a:cs typeface="Calibri"/>
              </a:rPr>
              <a:t>Senden über die Hausfunkanlage der Schule oder Einstellen auf der Schulhomepage</a:t>
            </a:r>
            <a:endParaRPr dirty="0"/>
          </a:p>
          <a:p>
            <a:pPr algn="ctr">
              <a:defRPr/>
            </a:pPr>
            <a:r>
              <a:rPr lang="de-DE" sz="1600" dirty="0">
                <a:latin typeface="Calibri"/>
                <a:cs typeface="Calibri"/>
              </a:rPr>
              <a:t>(Datenschutzbestimmungen beachten!)</a:t>
            </a:r>
            <a:endParaRPr dirty="0"/>
          </a:p>
        </p:txBody>
      </p:sp>
      <p:sp>
        <p:nvSpPr>
          <p:cNvPr id="5" name="Textfeld 4"/>
          <p:cNvSpPr txBox="1"/>
          <p:nvPr/>
        </p:nvSpPr>
        <p:spPr bwMode="auto">
          <a:xfrm>
            <a:off x="721058" y="399335"/>
            <a:ext cx="9650903" cy="400110"/>
          </a:xfrm>
          <a:prstGeom prst="rect">
            <a:avLst/>
          </a:prstGeom>
          <a:solidFill>
            <a:srgbClr val="33CCCC">
              <a:alpha val="40000"/>
            </a:srgbClr>
          </a:solidFill>
        </p:spPr>
        <p:txBody>
          <a:bodyPr wrap="square" rtlCol="0">
            <a:spAutoFit/>
          </a:bodyPr>
          <a:lstStyle/>
          <a:p>
            <a:pPr algn="ctr">
              <a:defRPr/>
            </a:pPr>
            <a:r>
              <a:rPr lang="de-DE" sz="2000" dirty="0">
                <a:solidFill>
                  <a:schemeClr val="bg2">
                    <a:lumMod val="50000"/>
                  </a:schemeClr>
                </a:solidFill>
                <a:latin typeface="Bahnschrift SemiBold" panose="020B0502040204020203" pitchFamily="34" charset="0"/>
              </a:rPr>
              <a:t>Präsentation</a:t>
            </a:r>
            <a:endParaRPr sz="2000" dirty="0">
              <a:solidFill>
                <a:schemeClr val="bg2">
                  <a:lumMod val="50000"/>
                </a:schemeClr>
              </a:solidFill>
              <a:latin typeface="Bahnschrift SemiBold" panose="020B0502040204020203" pitchFamily="34" charset="0"/>
            </a:endParaRPr>
          </a:p>
        </p:txBody>
      </p:sp>
      <p:sp>
        <p:nvSpPr>
          <p:cNvPr id="2" name="Pfeil nach rechts 1">
            <a:hlinkClick r:id="rId2" action="ppaction://hlinksldjump"/>
          </p:cNvPr>
          <p:cNvSpPr/>
          <p:nvPr/>
        </p:nvSpPr>
        <p:spPr>
          <a:xfrm>
            <a:off x="9792670" y="6153857"/>
            <a:ext cx="1300420" cy="672609"/>
          </a:xfrm>
          <a:prstGeom prst="rightArrow">
            <a:avLst/>
          </a:prstGeom>
          <a:ln w="1905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88" name="Textfeld 187"/>
          <p:cNvSpPr txBox="1"/>
          <p:nvPr/>
        </p:nvSpPr>
        <p:spPr bwMode="auto">
          <a:xfrm>
            <a:off x="9792670" y="6330806"/>
            <a:ext cx="1300420" cy="338554"/>
          </a:xfrm>
          <a:prstGeom prst="rect">
            <a:avLst/>
          </a:prstGeom>
          <a:noFill/>
        </p:spPr>
        <p:txBody>
          <a:bodyPr wrap="square" rtlCol="0">
            <a:spAutoFit/>
          </a:bodyPr>
          <a:lstStyle/>
          <a:p>
            <a:r>
              <a:rPr lang="de-DE" sz="1600" dirty="0">
                <a:solidFill>
                  <a:schemeClr val="bg2">
                    <a:lumMod val="50000"/>
                  </a:schemeClr>
                </a:solidFill>
                <a:latin typeface="Bahnschrift SemiBold" panose="020B0502040204020203" pitchFamily="34" charset="0"/>
              </a:rPr>
              <a:t>Übersicht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23" name="Group 222"/>
          <p:cNvGrpSpPr>
            <a:grpSpLocks noGrp="1" noUngrp="1" noRot="1" noChangeAspect="1" noMove="1" noResize="1"/>
          </p:cNvGrpSpPr>
          <p:nvPr/>
        </p:nvGrpSpPr>
        <p:grpSpPr bwMode="auto">
          <a:xfrm>
            <a:off x="11096450" y="13393"/>
            <a:ext cx="494218" cy="6814823"/>
            <a:chOff x="11096450" y="13393"/>
            <a:chExt cx="494218" cy="6814823"/>
          </a:xfrm>
          <a:solidFill>
            <a:schemeClr val="bg2">
              <a:lumMod val="90000"/>
            </a:schemeClr>
          </a:solidFill>
        </p:grpSpPr>
        <p:sp>
          <p:nvSpPr>
            <p:cNvPr id="1028" name="Freeform 8"/>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29" name="Freeform 10"/>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0" name="Freeform 15"/>
            <p:cNvSpPr/>
            <p:nvPr/>
          </p:nvSpPr>
          <p:spPr bwMode="auto">
            <a:xfrm rot="5400000">
              <a:off x="11478964" y="592010"/>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1" name="Freeform 18"/>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2" name="Freeform 19"/>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3" name="Freeform 20"/>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4" name="Freeform 22"/>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5" name="Freeform 23"/>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6" name="Freeform 26"/>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7" name="Freeform 27"/>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8" name="Freeform 28"/>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9" name="Freeform 30"/>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0" name="Freeform 43"/>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1" name="Freeform 51"/>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2" name="Freeform 52"/>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3" name="Freeform 53"/>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4" name="Freeform 54"/>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5" name="Freeform 55"/>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6" name="Freeform 56"/>
            <p:cNvSpPr/>
            <p:nvPr/>
          </p:nvSpPr>
          <p:spPr bwMode="auto">
            <a:xfrm rot="5400000">
              <a:off x="11101585" y="23353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7" name="Freeform 57"/>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8" name="Freeform 59"/>
            <p:cNvSpPr/>
            <p:nvPr/>
          </p:nvSpPr>
          <p:spPr bwMode="auto">
            <a:xfrm rot="5400000">
              <a:off x="11120625" y="25550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9" name="Freeform 60"/>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0" name="Freeform 61"/>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1" name="Freeform 5"/>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2" name="Freeform 6"/>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3" name="Freeform 7"/>
            <p:cNvSpPr/>
            <p:nvPr/>
          </p:nvSpPr>
          <p:spPr bwMode="auto">
            <a:xfrm rot="5400000">
              <a:off x="11371126"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4" name="Freeform 8"/>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5" name="Freeform 9"/>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6" name="Freeform 11"/>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7" name="Freeform 12"/>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8" name="Freeform 13"/>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9" name="Freeform 14"/>
            <p:cNvSpPr/>
            <p:nvPr/>
          </p:nvSpPr>
          <p:spPr bwMode="auto">
            <a:xfrm rot="5400000">
              <a:off x="11376729" y="3335596"/>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0" name="Freeform 16"/>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1" name="Freeform 17"/>
            <p:cNvSpPr/>
            <p:nvPr/>
          </p:nvSpPr>
          <p:spPr bwMode="auto">
            <a:xfrm rot="5400000">
              <a:off x="11395443" y="5347417"/>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2" name="Freeform 21"/>
            <p:cNvSpPr/>
            <p:nvPr/>
          </p:nvSpPr>
          <p:spPr bwMode="auto">
            <a:xfrm rot="5400000">
              <a:off x="11343433"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3" name="Freeform 25"/>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4" name="Freeform 29"/>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5" name="Freeform 31"/>
            <p:cNvSpPr/>
            <p:nvPr/>
          </p:nvSpPr>
          <p:spPr bwMode="auto">
            <a:xfrm rot="5400000">
              <a:off x="11356013" y="6183127"/>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6" name="Freeform 32"/>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7" name="Freeform 33"/>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8" name="Freeform 34"/>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9" name="Freeform 35"/>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0" name="Freeform 36"/>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1" name="Freeform 37"/>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2" name="Freeform 38"/>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3" name="Freeform 39"/>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4" name="Freeform 40"/>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5" name="Freeform 41"/>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6" name="Freeform 42"/>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7" name="Freeform 44"/>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8" name="Freeform 45"/>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9" name="Freeform 46"/>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0" name="Freeform 47"/>
            <p:cNvSpPr/>
            <p:nvPr/>
          </p:nvSpPr>
          <p:spPr bwMode="auto">
            <a:xfrm rot="5400000">
              <a:off x="11082841" y="3849727"/>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1" name="Freeform 48"/>
            <p:cNvSpPr/>
            <p:nvPr/>
          </p:nvSpPr>
          <p:spPr bwMode="auto">
            <a:xfrm rot="5400000">
              <a:off x="11078097"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2" name="Freeform 49"/>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3" name="Freeform 8"/>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4" name="Freeform 106"/>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grpSp>
      <p:sp useBgFill="1">
        <p:nvSpPr>
          <p:cNvPr id="1085" name="Rectangle 281"/>
          <p:cNvSpPr>
            <a:spLocks noGrp="1" noRot="1" noChangeAspect="1" noMove="1" noResize="1" noEditPoints="1" noAdjustHandles="1" noChangeArrowheads="1" noChangeShapeType="1" noTextEdit="1"/>
          </p:cNvSpPr>
          <p:nvPr/>
        </p:nvSpPr>
        <p:spPr bwMode="auto">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6" name="Freeform 106"/>
          <p:cNvSpPr>
            <a:spLocks noGrp="1" noRot="1" noChangeAspect="1" noMove="1" noResize="1" noEditPoints="1" noAdjustHandles="1" noChangeArrowheads="1" noChangeShapeType="1" noTextEdit="1"/>
          </p:cNvSpPr>
          <p:nvPr/>
        </p:nvSpPr>
        <p:spPr bwMode="auto">
          <a:xfrm rot="16199998">
            <a:off x="10875247" y="71552"/>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7" name="Freeform 8"/>
          <p:cNvSpPr>
            <a:spLocks noGrp="1" noRot="1" noChangeAspect="1" noMove="1" noResize="1" noEditPoints="1" noAdjustHandles="1" noChangeArrowheads="1" noChangeShapeType="1" noTextEdit="1"/>
          </p:cNvSpPr>
          <p:nvPr/>
        </p:nvSpPr>
        <p:spPr bwMode="auto">
          <a:xfrm rot="16199998">
            <a:off x="11143682" y="8225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0" name="Rectangle 287"/>
          <p:cNvSpPr>
            <a:spLocks noGrp="1" noRot="1" noChangeAspect="1" noMove="1" noResize="1" noEditPoints="1" noAdjustHandles="1" noChangeArrowheads="1" noChangeShapeType="1" noTextEdit="1"/>
          </p:cNvSpPr>
          <p:nvPr/>
        </p:nvSpPr>
        <p:spPr bwMode="auto">
          <a:xfrm>
            <a:off x="11340264" y="0"/>
            <a:ext cx="845984"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1" name="Freeform 8"/>
          <p:cNvSpPr>
            <a:spLocks noGrp="1" noRot="1" noChangeAspect="1" noMove="1" noResize="1" noEditPoints="1" noAdjustHandles="1" noChangeArrowheads="1" noChangeShapeType="1" noTextEdit="1"/>
          </p:cNvSpPr>
          <p:nvPr/>
        </p:nvSpPr>
        <p:spPr bwMode="auto">
          <a:xfrm rot="5400000">
            <a:off x="11452407" y="615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2" name="Freeform 10"/>
          <p:cNvSpPr>
            <a:spLocks noGrp="1" noRot="1" noChangeAspect="1" noMove="1" noResize="1" noEditPoints="1" noAdjustHandles="1" noChangeArrowheads="1" noChangeShapeType="1" noTextEdit="1"/>
          </p:cNvSpPr>
          <p:nvPr/>
        </p:nvSpPr>
        <p:spPr bwMode="auto">
          <a:xfrm rot="5400000">
            <a:off x="11785588"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3" name="Freeform 25"/>
          <p:cNvSpPr>
            <a:spLocks noGrp="1" noRot="1" noChangeAspect="1" noMove="1" noResize="1" noEditPoints="1" noAdjustHandles="1" noChangeArrowheads="1" noChangeShapeType="1" noTextEdit="1"/>
          </p:cNvSpPr>
          <p:nvPr/>
        </p:nvSpPr>
        <p:spPr bwMode="auto">
          <a:xfrm rot="16199998">
            <a:off x="10924052" y="371289"/>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8" name="Freeform 49"/>
          <p:cNvSpPr>
            <a:spLocks noGrp="1" noRot="1" noChangeAspect="1" noMove="1" noResize="1" noEditPoints="1" noAdjustHandles="1" noChangeArrowheads="1" noChangeShapeType="1" noTextEdit="1"/>
          </p:cNvSpPr>
          <p:nvPr/>
        </p:nvSpPr>
        <p:spPr bwMode="auto">
          <a:xfrm rot="16199998">
            <a:off x="11178524" y="299437"/>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9" name="Freeform 59"/>
          <p:cNvSpPr>
            <a:spLocks noGrp="1" noRot="1" noChangeAspect="1" noMove="1" noResize="1" noEditPoints="1" noAdjustHandles="1" noChangeArrowheads="1" noChangeShapeType="1" noTextEdit="1"/>
          </p:cNvSpPr>
          <p:nvPr/>
        </p:nvSpPr>
        <p:spPr bwMode="auto">
          <a:xfrm rot="5400000">
            <a:off x="11431179" y="25550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0" name="Freeform 52"/>
          <p:cNvSpPr>
            <a:spLocks noGrp="1" noRot="1" noChangeAspect="1" noMove="1" noResize="1" noEditPoints="1" noAdjustHandles="1" noChangeArrowheads="1" noChangeShapeType="1" noTextEdit="1"/>
          </p:cNvSpPr>
          <p:nvPr/>
        </p:nvSpPr>
        <p:spPr bwMode="auto">
          <a:xfrm rot="5400000">
            <a:off x="11474639"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1" name="Freeform 18"/>
          <p:cNvSpPr>
            <a:spLocks noGrp="1" noRot="1" noChangeAspect="1" noMove="1" noResize="1" noEditPoints="1" noAdjustHandles="1" noChangeArrowheads="1" noChangeShapeType="1" noTextEdit="1"/>
          </p:cNvSpPr>
          <p:nvPr/>
        </p:nvSpPr>
        <p:spPr bwMode="auto">
          <a:xfrm rot="5400000">
            <a:off x="11792932"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2" name="Freeform 31"/>
          <p:cNvSpPr>
            <a:spLocks noGrp="1" noRot="1" noChangeAspect="1" noMove="1" noResize="1" noEditPoints="1" noAdjustHandles="1" noChangeArrowheads="1" noChangeShapeType="1" noTextEdit="1"/>
          </p:cNvSpPr>
          <p:nvPr/>
        </p:nvSpPr>
        <p:spPr bwMode="auto">
          <a:xfrm rot="16199998">
            <a:off x="10895678" y="633212"/>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3" name="Freeform 41"/>
          <p:cNvSpPr>
            <a:spLocks noGrp="1" noRot="1" noChangeAspect="1" noMove="1" noResize="1" noEditPoints="1" noAdjustHandles="1" noChangeArrowheads="1" noChangeShapeType="1" noTextEdit="1"/>
          </p:cNvSpPr>
          <p:nvPr/>
        </p:nvSpPr>
        <p:spPr bwMode="auto">
          <a:xfrm rot="16199998">
            <a:off x="11132569" y="531916"/>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4" name="Freeform 54"/>
          <p:cNvSpPr>
            <a:spLocks noGrp="1" noRot="1" noChangeAspect="1" noMove="1" noResize="1" noEditPoints="1" noAdjustHandles="1" noChangeArrowheads="1" noChangeShapeType="1" noTextEdit="1"/>
          </p:cNvSpPr>
          <p:nvPr/>
        </p:nvSpPr>
        <p:spPr bwMode="auto">
          <a:xfrm rot="5400000">
            <a:off x="11451567"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5" name="Freeform 15"/>
          <p:cNvSpPr>
            <a:spLocks noGrp="1" noRot="1" noChangeAspect="1" noMove="1" noResize="1" noEditPoints="1" noAdjustHandles="1" noChangeArrowheads="1" noChangeShapeType="1" noTextEdit="1"/>
          </p:cNvSpPr>
          <p:nvPr/>
        </p:nvSpPr>
        <p:spPr bwMode="auto">
          <a:xfrm rot="5400000">
            <a:off x="11789518" y="592010"/>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6" name="Freeform 36"/>
          <p:cNvSpPr>
            <a:spLocks noGrp="1" noRot="1" noChangeAspect="1" noMove="1" noResize="1" noEditPoints="1" noAdjustHandles="1" noChangeArrowheads="1" noChangeShapeType="1" noTextEdit="1"/>
          </p:cNvSpPr>
          <p:nvPr/>
        </p:nvSpPr>
        <p:spPr bwMode="auto">
          <a:xfrm rot="16199998">
            <a:off x="11132569" y="739444"/>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7" name="Freeform 29"/>
          <p:cNvSpPr>
            <a:spLocks noGrp="1" noRot="1" noChangeAspect="1" noMove="1" noResize="1" noEditPoints="1" noAdjustHandles="1" noChangeArrowheads="1" noChangeShapeType="1" noTextEdit="1"/>
          </p:cNvSpPr>
          <p:nvPr/>
        </p:nvSpPr>
        <p:spPr bwMode="auto">
          <a:xfrm rot="16199998">
            <a:off x="10939780" y="870916"/>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8" name="Freeform 45"/>
          <p:cNvSpPr>
            <a:spLocks noGrp="1" noRot="1" noChangeAspect="1" noMove="1" noResize="1" noEditPoints="1" noAdjustHandles="1" noChangeArrowheads="1" noChangeShapeType="1" noTextEdit="1"/>
          </p:cNvSpPr>
          <p:nvPr/>
        </p:nvSpPr>
        <p:spPr bwMode="auto">
          <a:xfrm rot="16199998">
            <a:off x="11162762" y="949465"/>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9" name="Freeform 43"/>
          <p:cNvSpPr>
            <a:spLocks noGrp="1" noRot="1" noChangeAspect="1" noMove="1" noResize="1" noEditPoints="1" noAdjustHandles="1" noChangeArrowheads="1" noChangeShapeType="1" noTextEdit="1"/>
          </p:cNvSpPr>
          <p:nvPr/>
        </p:nvSpPr>
        <p:spPr bwMode="auto">
          <a:xfrm rot="5400000">
            <a:off x="11504665"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0" name="Freeform 23"/>
          <p:cNvSpPr>
            <a:spLocks noGrp="1" noRot="1" noChangeAspect="1" noMove="1" noResize="1" noEditPoints="1" noAdjustHandles="1" noChangeArrowheads="1" noChangeShapeType="1" noTextEdit="1"/>
          </p:cNvSpPr>
          <p:nvPr/>
        </p:nvSpPr>
        <p:spPr bwMode="auto">
          <a:xfrm rot="5400000">
            <a:off x="11750639"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1" name="Freeform 51"/>
          <p:cNvSpPr>
            <a:spLocks noGrp="1" noRot="1" noChangeAspect="1" noMove="1" noResize="1" noEditPoints="1" noAdjustHandles="1" noChangeArrowheads="1" noChangeShapeType="1" noTextEdit="1"/>
          </p:cNvSpPr>
          <p:nvPr/>
        </p:nvSpPr>
        <p:spPr bwMode="auto">
          <a:xfrm rot="5400000">
            <a:off x="11477634"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2" name="Freeform 22"/>
          <p:cNvSpPr>
            <a:spLocks noGrp="1" noRot="1" noChangeAspect="1" noMove="1" noResize="1" noEditPoints="1" noAdjustHandles="1" noChangeArrowheads="1" noChangeShapeType="1" noTextEdit="1"/>
          </p:cNvSpPr>
          <p:nvPr/>
        </p:nvSpPr>
        <p:spPr bwMode="auto">
          <a:xfrm rot="5400000">
            <a:off x="11736952"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3" name="Freeform 30"/>
          <p:cNvSpPr>
            <a:spLocks noGrp="1" noRot="1" noChangeAspect="1" noMove="1" noResize="1" noEditPoints="1" noAdjustHandles="1" noChangeArrowheads="1" noChangeShapeType="1" noTextEdit="1"/>
          </p:cNvSpPr>
          <p:nvPr/>
        </p:nvSpPr>
        <p:spPr bwMode="auto">
          <a:xfrm rot="5400000">
            <a:off x="11790673"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4" name="Freeform 21"/>
          <p:cNvSpPr>
            <a:spLocks noGrp="1" noRot="1" noChangeAspect="1" noMove="1" noResize="1" noEditPoints="1" noAdjustHandles="1" noChangeArrowheads="1" noChangeShapeType="1" noTextEdit="1"/>
          </p:cNvSpPr>
          <p:nvPr/>
        </p:nvSpPr>
        <p:spPr bwMode="auto">
          <a:xfrm rot="16199998">
            <a:off x="10898509" y="1127575"/>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5" name="Freeform 42"/>
          <p:cNvSpPr>
            <a:spLocks noGrp="1" noRot="1" noChangeAspect="1" noMove="1" noResize="1" noEditPoints="1" noAdjustHandles="1" noChangeArrowheads="1" noChangeShapeType="1" noTextEdit="1"/>
          </p:cNvSpPr>
          <p:nvPr/>
        </p:nvSpPr>
        <p:spPr bwMode="auto">
          <a:xfrm rot="16199998">
            <a:off x="11144401" y="1195132"/>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6" name="Freeform 53"/>
          <p:cNvSpPr>
            <a:spLocks noGrp="1" noRot="1" noChangeAspect="1" noMove="1" noResize="1" noEditPoints="1" noAdjustHandles="1" noChangeArrowheads="1" noChangeShapeType="1" noTextEdit="1"/>
          </p:cNvSpPr>
          <p:nvPr/>
        </p:nvSpPr>
        <p:spPr bwMode="auto">
          <a:xfrm rot="5400000">
            <a:off x="11465720"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7" name="Freeform 26"/>
          <p:cNvSpPr>
            <a:spLocks noGrp="1" noRot="1" noChangeAspect="1" noMove="1" noResize="1" noEditPoints="1" noAdjustHandles="1" noChangeArrowheads="1" noChangeShapeType="1" noTextEdit="1"/>
          </p:cNvSpPr>
          <p:nvPr/>
        </p:nvSpPr>
        <p:spPr bwMode="auto">
          <a:xfrm rot="5400000">
            <a:off x="11737863"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8" name="Freeform 17"/>
          <p:cNvSpPr>
            <a:spLocks noGrp="1" noRot="1" noChangeAspect="1" noMove="1" noResize="1" noEditPoints="1" noAdjustHandles="1" noChangeArrowheads="1" noChangeShapeType="1" noTextEdit="1"/>
          </p:cNvSpPr>
          <p:nvPr/>
        </p:nvSpPr>
        <p:spPr bwMode="auto">
          <a:xfrm rot="16199998">
            <a:off x="10892580" y="1472186"/>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9" name="Freeform 34"/>
          <p:cNvSpPr>
            <a:spLocks noGrp="1" noRot="1" noChangeAspect="1" noMove="1" noResize="1" noEditPoints="1" noAdjustHandles="1" noChangeArrowheads="1" noChangeShapeType="1" noTextEdit="1"/>
          </p:cNvSpPr>
          <p:nvPr/>
        </p:nvSpPr>
        <p:spPr bwMode="auto">
          <a:xfrm rot="16199998">
            <a:off x="11110106" y="1420101"/>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0" name="Freeform 55"/>
          <p:cNvSpPr>
            <a:spLocks noGrp="1" noRot="1" noChangeAspect="1" noMove="1" noResize="1" noEditPoints="1" noAdjustHandles="1" noChangeArrowheads="1" noChangeShapeType="1" noTextEdit="1"/>
          </p:cNvSpPr>
          <p:nvPr/>
        </p:nvSpPr>
        <p:spPr bwMode="auto">
          <a:xfrm rot="5400000">
            <a:off x="11465580"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1" name="Freeform 28"/>
          <p:cNvSpPr>
            <a:spLocks noGrp="1" noRot="1" noChangeAspect="1" noMove="1" noResize="1" noEditPoints="1" noAdjustHandles="1" noChangeArrowheads="1" noChangeShapeType="1" noTextEdit="1"/>
          </p:cNvSpPr>
          <p:nvPr/>
        </p:nvSpPr>
        <p:spPr bwMode="auto">
          <a:xfrm rot="5400000">
            <a:off x="11715423"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2" name="Freeform 6"/>
          <p:cNvSpPr>
            <a:spLocks noGrp="1" noRot="1" noChangeAspect="1" noMove="1" noResize="1" noEditPoints="1" noAdjustHandles="1" noChangeArrowheads="1" noChangeShapeType="1" noTextEdit="1"/>
          </p:cNvSpPr>
          <p:nvPr/>
        </p:nvSpPr>
        <p:spPr bwMode="auto">
          <a:xfrm rot="16199998">
            <a:off x="10867081" y="1713474"/>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3" name="Freeform 39"/>
          <p:cNvSpPr>
            <a:spLocks noGrp="1" noRot="1" noChangeAspect="1" noMove="1" noResize="1" noEditPoints="1" noAdjustHandles="1" noChangeArrowheads="1" noChangeShapeType="1" noTextEdit="1"/>
          </p:cNvSpPr>
          <p:nvPr/>
        </p:nvSpPr>
        <p:spPr bwMode="auto">
          <a:xfrm rot="16199998">
            <a:off x="11134318" y="166590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4" name="Freeform 57"/>
          <p:cNvSpPr>
            <a:spLocks noGrp="1" noRot="1" noChangeAspect="1" noMove="1" noResize="1" noEditPoints="1" noAdjustHandles="1" noChangeArrowheads="1" noChangeShapeType="1" noTextEdit="1"/>
          </p:cNvSpPr>
          <p:nvPr/>
        </p:nvSpPr>
        <p:spPr bwMode="auto">
          <a:xfrm rot="5400000">
            <a:off x="11451729"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5" name="Freeform 60"/>
          <p:cNvSpPr>
            <a:spLocks noGrp="1" noRot="1" noChangeAspect="1" noMove="1" noResize="1" noEditPoints="1" noAdjustHandles="1" noChangeArrowheads="1" noChangeShapeType="1" noTextEdit="1"/>
          </p:cNvSpPr>
          <p:nvPr/>
        </p:nvSpPr>
        <p:spPr bwMode="auto">
          <a:xfrm rot="5400000">
            <a:off x="11426410"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6" name="Freeform 27"/>
          <p:cNvSpPr>
            <a:spLocks noGrp="1" noRot="1" noChangeAspect="1" noMove="1" noResize="1" noEditPoints="1" noAdjustHandles="1" noChangeArrowheads="1" noChangeShapeType="1" noTextEdit="1"/>
          </p:cNvSpPr>
          <p:nvPr/>
        </p:nvSpPr>
        <p:spPr bwMode="auto">
          <a:xfrm rot="5400000">
            <a:off x="11718024"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7" name="Freeform 38"/>
          <p:cNvSpPr>
            <a:spLocks noGrp="1" noRot="1" noChangeAspect="1" noMove="1" noResize="1" noEditPoints="1" noAdjustHandles="1" noChangeArrowheads="1" noChangeShapeType="1" noTextEdit="1"/>
          </p:cNvSpPr>
          <p:nvPr/>
        </p:nvSpPr>
        <p:spPr bwMode="auto">
          <a:xfrm rot="16199998">
            <a:off x="11129971" y="191926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8" name="Freeform 8"/>
          <p:cNvSpPr>
            <a:spLocks noGrp="1" noRot="1" noChangeAspect="1" noMove="1" noResize="1" noEditPoints="1" noAdjustHandles="1" noChangeArrowheads="1" noChangeShapeType="1" noTextEdit="1"/>
          </p:cNvSpPr>
          <p:nvPr/>
        </p:nvSpPr>
        <p:spPr bwMode="auto">
          <a:xfrm rot="16199998">
            <a:off x="10850342" y="206495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9" name="Freeform 19"/>
          <p:cNvSpPr>
            <a:spLocks noGrp="1" noRot="1" noChangeAspect="1" noMove="1" noResize="1" noEditPoints="1" noAdjustHandles="1" noChangeArrowheads="1" noChangeShapeType="1" noTextEdit="1"/>
          </p:cNvSpPr>
          <p:nvPr/>
        </p:nvSpPr>
        <p:spPr bwMode="auto">
          <a:xfrm rot="5400000">
            <a:off x="11718268"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0" name="Freeform 35"/>
          <p:cNvSpPr>
            <a:spLocks noGrp="1" noRot="1" noChangeAspect="1" noMove="1" noResize="1" noEditPoints="1" noAdjustHandles="1" noChangeArrowheads="1" noChangeShapeType="1" noTextEdit="1"/>
          </p:cNvSpPr>
          <p:nvPr/>
        </p:nvSpPr>
        <p:spPr bwMode="auto">
          <a:xfrm rot="16199998">
            <a:off x="11117998" y="2208382"/>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1" name="Freeform 61"/>
          <p:cNvSpPr>
            <a:spLocks noGrp="1" noRot="1" noChangeAspect="1" noMove="1" noResize="1" noEditPoints="1" noAdjustHandles="1" noChangeArrowheads="1" noChangeShapeType="1" noTextEdit="1"/>
          </p:cNvSpPr>
          <p:nvPr/>
        </p:nvSpPr>
        <p:spPr bwMode="auto">
          <a:xfrm rot="5400000">
            <a:off x="11392707"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2" name="Freeform 9"/>
          <p:cNvSpPr>
            <a:spLocks noGrp="1" noRot="1" noChangeAspect="1" noMove="1" noResize="1" noEditPoints="1" noAdjustHandles="1" noChangeArrowheads="1" noChangeShapeType="1" noTextEdit="1"/>
          </p:cNvSpPr>
          <p:nvPr/>
        </p:nvSpPr>
        <p:spPr bwMode="auto">
          <a:xfrm rot="16199998">
            <a:off x="10851951" y="2345425"/>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3" name="Freeform 56"/>
          <p:cNvSpPr>
            <a:spLocks noGrp="1" noRot="1" noChangeAspect="1" noMove="1" noResize="1" noEditPoints="1" noAdjustHandles="1" noChangeArrowheads="1" noChangeShapeType="1" noTextEdit="1"/>
          </p:cNvSpPr>
          <p:nvPr/>
        </p:nvSpPr>
        <p:spPr bwMode="auto">
          <a:xfrm rot="5400000">
            <a:off x="11440894" y="23353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4" name="Freeform 20"/>
          <p:cNvSpPr>
            <a:spLocks noGrp="1" noRot="1" noChangeAspect="1" noMove="1" noResize="1" noEditPoints="1" noAdjustHandles="1" noChangeArrowheads="1" noChangeShapeType="1" noTextEdit="1"/>
          </p:cNvSpPr>
          <p:nvPr/>
        </p:nvSpPr>
        <p:spPr bwMode="auto">
          <a:xfrm rot="5400000">
            <a:off x="11725183"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5" name="Freeform 33"/>
          <p:cNvSpPr>
            <a:spLocks noGrp="1" noRot="1" noChangeAspect="1" noMove="1" noResize="1" noEditPoints="1" noAdjustHandles="1" noChangeArrowheads="1" noChangeShapeType="1" noTextEdit="1"/>
          </p:cNvSpPr>
          <p:nvPr/>
        </p:nvSpPr>
        <p:spPr bwMode="auto">
          <a:xfrm rot="16199998">
            <a:off x="11097198" y="242640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6" name="Freeform 11"/>
          <p:cNvSpPr>
            <a:spLocks noGrp="1" noRot="1" noChangeAspect="1" noMove="1" noResize="1" noEditPoints="1" noAdjustHandles="1" noChangeArrowheads="1" noChangeShapeType="1" noTextEdit="1"/>
          </p:cNvSpPr>
          <p:nvPr/>
        </p:nvSpPr>
        <p:spPr bwMode="auto">
          <a:xfrm rot="16199998">
            <a:off x="10869436" y="259196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7" name="Freeform 40"/>
          <p:cNvSpPr>
            <a:spLocks noGrp="1" noRot="1" noChangeAspect="1" noMove="1" noResize="1" noEditPoints="1" noAdjustHandles="1" noChangeArrowheads="1" noChangeShapeType="1" noTextEdit="1"/>
          </p:cNvSpPr>
          <p:nvPr/>
        </p:nvSpPr>
        <p:spPr bwMode="auto">
          <a:xfrm rot="5400000">
            <a:off x="11422891"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8" name="Freeform 7"/>
          <p:cNvSpPr>
            <a:spLocks noGrp="1" noRot="1" noChangeAspect="1" noMove="1" noResize="1" noEditPoints="1" noAdjustHandles="1" noChangeArrowheads="1" noChangeShapeType="1" noTextEdit="1"/>
          </p:cNvSpPr>
          <p:nvPr/>
        </p:nvSpPr>
        <p:spPr bwMode="auto">
          <a:xfrm rot="5400000">
            <a:off x="11681681"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9" name="Freeform 44"/>
          <p:cNvSpPr>
            <a:spLocks noGrp="1" noRot="1" noChangeAspect="1" noMove="1" noResize="1" noEditPoints="1" noAdjustHandles="1" noChangeArrowheads="1" noChangeShapeType="1" noTextEdit="1"/>
          </p:cNvSpPr>
          <p:nvPr/>
        </p:nvSpPr>
        <p:spPr bwMode="auto">
          <a:xfrm rot="16199998">
            <a:off x="11153903" y="2723245"/>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0" name="Freeform 46"/>
          <p:cNvSpPr>
            <a:spLocks noGrp="1" noRot="1" noChangeAspect="1" noMove="1" noResize="1" noEditPoints="1" noAdjustHandles="1" noChangeArrowheads="1" noChangeShapeType="1" noTextEdit="1"/>
          </p:cNvSpPr>
          <p:nvPr/>
        </p:nvSpPr>
        <p:spPr bwMode="auto">
          <a:xfrm rot="5400000">
            <a:off x="11435250"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1" name="Freeform 5"/>
          <p:cNvSpPr>
            <a:spLocks noGrp="1" noRot="1" noChangeAspect="1" noMove="1" noResize="1" noEditPoints="1" noAdjustHandles="1" noChangeArrowheads="1" noChangeShapeType="1" noTextEdit="1"/>
          </p:cNvSpPr>
          <p:nvPr/>
        </p:nvSpPr>
        <p:spPr bwMode="auto">
          <a:xfrm rot="5400000">
            <a:off x="11721378" y="2718803"/>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2" name="Freeform 16"/>
          <p:cNvSpPr>
            <a:spLocks noGrp="1" noRot="1" noChangeAspect="1" noMove="1" noResize="1" noEditPoints="1" noAdjustHandles="1" noChangeArrowheads="1" noChangeShapeType="1" noTextEdit="1"/>
          </p:cNvSpPr>
          <p:nvPr/>
        </p:nvSpPr>
        <p:spPr bwMode="auto">
          <a:xfrm rot="16199998">
            <a:off x="10878821" y="28571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3" name="Freeform 47"/>
          <p:cNvSpPr>
            <a:spLocks noGrp="1" noRot="1" noChangeAspect="1" noMove="1" noResize="1" noEditPoints="1" noAdjustHandles="1" noChangeArrowheads="1" noChangeShapeType="1" noTextEdit="1"/>
          </p:cNvSpPr>
          <p:nvPr/>
        </p:nvSpPr>
        <p:spPr bwMode="auto">
          <a:xfrm rot="16199998">
            <a:off x="11152012" y="2960899"/>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4" name="Freeform 37"/>
          <p:cNvSpPr>
            <a:spLocks noGrp="1" noRot="1" noChangeAspect="1" noMove="1" noResize="1" noEditPoints="1" noAdjustHandles="1" noChangeArrowheads="1" noChangeShapeType="1" noTextEdit="1"/>
          </p:cNvSpPr>
          <p:nvPr/>
        </p:nvSpPr>
        <p:spPr bwMode="auto">
          <a:xfrm rot="5400000">
            <a:off x="11428150"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5" name="Freeform 13"/>
          <p:cNvSpPr>
            <a:spLocks noGrp="1" noRot="1" noChangeAspect="1" noMove="1" noResize="1" noEditPoints="1" noAdjustHandles="1" noChangeArrowheads="1" noChangeShapeType="1" noTextEdit="1"/>
          </p:cNvSpPr>
          <p:nvPr/>
        </p:nvSpPr>
        <p:spPr bwMode="auto">
          <a:xfrm rot="5400000">
            <a:off x="11728340" y="2975554"/>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6" name="Freeform 12"/>
          <p:cNvSpPr>
            <a:spLocks noGrp="1" noRot="1" noChangeAspect="1" noMove="1" noResize="1" noEditPoints="1" noAdjustHandles="1" noChangeArrowheads="1" noChangeShapeType="1" noTextEdit="1"/>
          </p:cNvSpPr>
          <p:nvPr/>
        </p:nvSpPr>
        <p:spPr bwMode="auto">
          <a:xfrm rot="16199998">
            <a:off x="10866523" y="3115665"/>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7" name="Freeform 48"/>
          <p:cNvSpPr>
            <a:spLocks noGrp="1" noRot="1" noChangeAspect="1" noMove="1" noResize="1" noEditPoints="1" noAdjustHandles="1" noChangeArrowheads="1" noChangeShapeType="1" noTextEdit="1"/>
          </p:cNvSpPr>
          <p:nvPr/>
        </p:nvSpPr>
        <p:spPr bwMode="auto">
          <a:xfrm rot="16199998">
            <a:off x="11170934" y="3193554"/>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6" name="Freeform 32"/>
          <p:cNvSpPr>
            <a:spLocks noGrp="1" noRot="1" noChangeAspect="1" noMove="1" noResize="1" noEditPoints="1" noAdjustHandles="1" noChangeArrowheads="1" noChangeShapeType="1" noTextEdit="1"/>
          </p:cNvSpPr>
          <p:nvPr/>
        </p:nvSpPr>
        <p:spPr bwMode="auto">
          <a:xfrm rot="5400000">
            <a:off x="11414752"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7" name="Freeform 51"/>
          <p:cNvSpPr>
            <a:spLocks noGrp="1" noRot="1" noChangeAspect="1" noMove="1" noResize="1" noEditPoints="1" noAdjustHandles="1" noChangeArrowheads="1" noChangeShapeType="1" noTextEdit="1"/>
          </p:cNvSpPr>
          <p:nvPr/>
        </p:nvSpPr>
        <p:spPr bwMode="auto">
          <a:xfrm rot="16199998">
            <a:off x="11716921" y="3206332"/>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8" name="Freeform 14"/>
          <p:cNvSpPr>
            <a:spLocks noGrp="1" noRot="1" noChangeAspect="1" noMove="1" noResize="1" noEditPoints="1" noAdjustHandles="1" noChangeArrowheads="1" noChangeShapeType="1" noTextEdit="1"/>
          </p:cNvSpPr>
          <p:nvPr/>
        </p:nvSpPr>
        <p:spPr bwMode="auto">
          <a:xfrm rot="16199998">
            <a:off x="10871418" y="3468502"/>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9" name="Freeform 14"/>
          <p:cNvSpPr>
            <a:spLocks noGrp="1" noRot="1" noChangeAspect="1" noMove="1" noResize="1" noEditPoints="1" noAdjustHandles="1" noChangeArrowheads="1" noChangeShapeType="1" noTextEdit="1"/>
          </p:cNvSpPr>
          <p:nvPr/>
        </p:nvSpPr>
        <p:spPr bwMode="auto">
          <a:xfrm rot="5400000">
            <a:off x="11687487" y="3338455"/>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0" name="Freeform 32"/>
          <p:cNvSpPr>
            <a:spLocks noGrp="1" noRot="1" noChangeAspect="1" noMove="1" noResize="1" noEditPoints="1" noAdjustHandles="1" noChangeArrowheads="1" noChangeShapeType="1" noTextEdit="1"/>
          </p:cNvSpPr>
          <p:nvPr/>
        </p:nvSpPr>
        <p:spPr bwMode="auto">
          <a:xfrm rot="16199998">
            <a:off x="11134201" y="3486703"/>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1" name="Freeform 13"/>
          <p:cNvSpPr>
            <a:spLocks noGrp="1" noRot="1" noChangeAspect="1" noMove="1" noResize="1" noEditPoints="1" noAdjustHandles="1" noChangeArrowheads="1" noChangeShapeType="1" noTextEdit="1"/>
          </p:cNvSpPr>
          <p:nvPr/>
        </p:nvSpPr>
        <p:spPr bwMode="auto">
          <a:xfrm rot="16199998">
            <a:off x="10840106" y="3744553"/>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2" name="Freeform 37"/>
          <p:cNvSpPr>
            <a:spLocks noGrp="1" noRot="1" noChangeAspect="1" noMove="1" noResize="1" noEditPoints="1" noAdjustHandles="1" noChangeArrowheads="1" noChangeShapeType="1" noTextEdit="1"/>
          </p:cNvSpPr>
          <p:nvPr/>
        </p:nvSpPr>
        <p:spPr bwMode="auto">
          <a:xfrm rot="16199998">
            <a:off x="11150046" y="3707138"/>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3" name="Freeform 48"/>
          <p:cNvSpPr>
            <a:spLocks noGrp="1" noRot="1" noChangeAspect="1" noMove="1" noResize="1" noEditPoints="1" noAdjustHandles="1" noChangeArrowheads="1" noChangeShapeType="1" noTextEdit="1"/>
          </p:cNvSpPr>
          <p:nvPr/>
        </p:nvSpPr>
        <p:spPr bwMode="auto">
          <a:xfrm rot="5400000">
            <a:off x="11388652"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4" name="Freeform 40"/>
          <p:cNvSpPr>
            <a:spLocks noGrp="1" noRot="1" noChangeAspect="1" noMove="1" noResize="1" noEditPoints="1" noAdjustHandles="1" noChangeArrowheads="1" noChangeShapeType="1" noTextEdit="1"/>
          </p:cNvSpPr>
          <p:nvPr/>
        </p:nvSpPr>
        <p:spPr bwMode="auto">
          <a:xfrm rot="16199998">
            <a:off x="11745958" y="3507142"/>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5" name="Freeform 47"/>
          <p:cNvSpPr>
            <a:spLocks noGrp="1" noRot="1" noChangeAspect="1" noMove="1" noResize="1" noEditPoints="1" noAdjustHandles="1" noChangeArrowheads="1" noChangeShapeType="1" noTextEdit="1"/>
          </p:cNvSpPr>
          <p:nvPr/>
        </p:nvSpPr>
        <p:spPr bwMode="auto">
          <a:xfrm rot="5400000">
            <a:off x="11393395" y="3849727"/>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6" name="Freeform 12"/>
          <p:cNvSpPr>
            <a:spLocks noGrp="1" noRot="1" noChangeAspect="1" noMove="1" noResize="1" noEditPoints="1" noAdjustHandles="1" noChangeArrowheads="1" noChangeShapeType="1" noTextEdit="1"/>
          </p:cNvSpPr>
          <p:nvPr/>
        </p:nvSpPr>
        <p:spPr bwMode="auto">
          <a:xfrm rot="5400000">
            <a:off x="11674069" y="3739001"/>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7" name="Freeform 5"/>
          <p:cNvSpPr>
            <a:spLocks noGrp="1" noRot="1" noChangeAspect="1" noMove="1" noResize="1" noEditPoints="1" noAdjustHandles="1" noChangeArrowheads="1" noChangeShapeType="1" noTextEdit="1"/>
          </p:cNvSpPr>
          <p:nvPr/>
        </p:nvSpPr>
        <p:spPr bwMode="auto">
          <a:xfrm rot="16199998">
            <a:off x="10882697" y="4063804"/>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8" name="Freeform 46"/>
          <p:cNvSpPr>
            <a:spLocks noGrp="1" noRot="1" noChangeAspect="1" noMove="1" noResize="1" noEditPoints="1" noAdjustHandles="1" noChangeArrowheads="1" noChangeShapeType="1" noTextEdit="1"/>
          </p:cNvSpPr>
          <p:nvPr/>
        </p:nvSpPr>
        <p:spPr bwMode="auto">
          <a:xfrm rot="16199998">
            <a:off x="11136742" y="397658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9" name="Freeform 16"/>
          <p:cNvSpPr>
            <a:spLocks noGrp="1" noRot="1" noChangeAspect="1" noMove="1" noResize="1" noEditPoints="1" noAdjustHandles="1" noChangeArrowheads="1" noChangeShapeType="1" noTextEdit="1"/>
          </p:cNvSpPr>
          <p:nvPr/>
        </p:nvSpPr>
        <p:spPr bwMode="auto">
          <a:xfrm rot="5400000">
            <a:off x="11671018"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0" name="Freeform 44"/>
          <p:cNvSpPr>
            <a:spLocks noGrp="1" noRot="1" noChangeAspect="1" noMove="1" noResize="1" noEditPoints="1" noAdjustHandles="1" noChangeArrowheads="1" noChangeShapeType="1" noTextEdit="1"/>
          </p:cNvSpPr>
          <p:nvPr/>
        </p:nvSpPr>
        <p:spPr bwMode="auto">
          <a:xfrm rot="5400000">
            <a:off x="11408342"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1" name="Freeform 7"/>
          <p:cNvSpPr>
            <a:spLocks noGrp="1" noRot="1" noChangeAspect="1" noMove="1" noResize="1" noEditPoints="1" noAdjustHandles="1" noChangeArrowheads="1" noChangeShapeType="1" noTextEdit="1"/>
          </p:cNvSpPr>
          <p:nvPr/>
        </p:nvSpPr>
        <p:spPr bwMode="auto">
          <a:xfrm rot="16199998">
            <a:off x="10873474" y="4257466"/>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2" name="Freeform 11"/>
          <p:cNvSpPr>
            <a:spLocks noGrp="1" noRot="1" noChangeAspect="1" noMove="1" noResize="1" noEditPoints="1" noAdjustHandles="1" noChangeArrowheads="1" noChangeShapeType="1" noTextEdit="1"/>
          </p:cNvSpPr>
          <p:nvPr/>
        </p:nvSpPr>
        <p:spPr bwMode="auto">
          <a:xfrm rot="5400000">
            <a:off x="11680402"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3" name="Freeform 56"/>
          <p:cNvSpPr>
            <a:spLocks noGrp="1" noRot="1" noChangeAspect="1" noMove="1" noResize="1" noEditPoints="1" noAdjustHandles="1" noChangeArrowheads="1" noChangeShapeType="1" noTextEdit="1"/>
          </p:cNvSpPr>
          <p:nvPr/>
        </p:nvSpPr>
        <p:spPr bwMode="auto">
          <a:xfrm rot="16199998">
            <a:off x="11162482" y="43474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4" name="Freeform 33"/>
          <p:cNvSpPr>
            <a:spLocks noGrp="1" noRot="1" noChangeAspect="1" noMove="1" noResize="1" noEditPoints="1" noAdjustHandles="1" noChangeArrowheads="1" noChangeShapeType="1" noTextEdit="1"/>
          </p:cNvSpPr>
          <p:nvPr/>
        </p:nvSpPr>
        <p:spPr bwMode="auto">
          <a:xfrm rot="5400000">
            <a:off x="11444665"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5" name="Freeform 20"/>
          <p:cNvSpPr>
            <a:spLocks noGrp="1" noRot="1" noChangeAspect="1" noMove="1" noResize="1" noEditPoints="1" noAdjustHandles="1" noChangeArrowheads="1" noChangeShapeType="1" noTextEdit="1"/>
          </p:cNvSpPr>
          <p:nvPr/>
        </p:nvSpPr>
        <p:spPr bwMode="auto">
          <a:xfrm rot="16199998">
            <a:off x="10839720" y="4538206"/>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6" name="Freeform 9"/>
          <p:cNvSpPr>
            <a:spLocks noGrp="1" noRot="1" noChangeAspect="1" noMove="1" noResize="1" noEditPoints="1" noAdjustHandles="1" noChangeArrowheads="1" noChangeShapeType="1" noTextEdit="1"/>
          </p:cNvSpPr>
          <p:nvPr/>
        </p:nvSpPr>
        <p:spPr bwMode="auto">
          <a:xfrm rot="5400000">
            <a:off x="11720040"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7" name="Freeform 61"/>
          <p:cNvSpPr>
            <a:spLocks noGrp="1" noRot="1" noChangeAspect="1" noMove="1" noResize="1" noEditPoints="1" noAdjustHandles="1" noChangeArrowheads="1" noChangeShapeType="1" noTextEdit="1"/>
          </p:cNvSpPr>
          <p:nvPr/>
        </p:nvSpPr>
        <p:spPr bwMode="auto">
          <a:xfrm rot="16199998">
            <a:off x="11163335" y="4598945"/>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8" name="Freeform 35"/>
          <p:cNvSpPr>
            <a:spLocks noGrp="1" noRot="1" noChangeAspect="1" noMove="1" noResize="1" noEditPoints="1" noAdjustHandles="1" noChangeArrowheads="1" noChangeShapeType="1" noTextEdit="1"/>
          </p:cNvSpPr>
          <p:nvPr/>
        </p:nvSpPr>
        <p:spPr bwMode="auto">
          <a:xfrm rot="5400000">
            <a:off x="11444247"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9" name="Freeform 19"/>
          <p:cNvSpPr>
            <a:spLocks noGrp="1" noRot="1" noChangeAspect="1" noMove="1" noResize="1" noEditPoints="1" noAdjustHandles="1" noChangeArrowheads="1" noChangeShapeType="1" noTextEdit="1"/>
          </p:cNvSpPr>
          <p:nvPr/>
        </p:nvSpPr>
        <p:spPr bwMode="auto">
          <a:xfrm rot="16199998">
            <a:off x="10850179" y="4797912"/>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0" name="Freeform 8"/>
          <p:cNvSpPr>
            <a:spLocks noGrp="1" noRot="1" noChangeAspect="1" noMove="1" noResize="1" noEditPoints="1" noAdjustHandles="1" noChangeArrowheads="1" noChangeShapeType="1" noTextEdit="1"/>
          </p:cNvSpPr>
          <p:nvPr/>
        </p:nvSpPr>
        <p:spPr bwMode="auto">
          <a:xfrm rot="5400000">
            <a:off x="11711903"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1" name="Freeform 38"/>
          <p:cNvSpPr>
            <a:spLocks noGrp="1" noRot="1" noChangeAspect="1" noMove="1" noResize="1" noEditPoints="1" noAdjustHandles="1" noChangeArrowheads="1" noChangeShapeType="1" noTextEdit="1"/>
          </p:cNvSpPr>
          <p:nvPr/>
        </p:nvSpPr>
        <p:spPr bwMode="auto">
          <a:xfrm rot="5400000">
            <a:off x="11416591" y="488938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2" name="Freeform 27"/>
          <p:cNvSpPr>
            <a:spLocks noGrp="1" noRot="1" noChangeAspect="1" noMove="1" noResize="1" noEditPoints="1" noAdjustHandles="1" noChangeArrowheads="1" noChangeShapeType="1" noTextEdit="1"/>
          </p:cNvSpPr>
          <p:nvPr/>
        </p:nvSpPr>
        <p:spPr bwMode="auto">
          <a:xfrm rot="16199998">
            <a:off x="10844221" y="5016682"/>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3" name="Freeform 60"/>
          <p:cNvSpPr>
            <a:spLocks noGrp="1" noRot="1" noChangeAspect="1" noMove="1" noResize="1" noEditPoints="1" noAdjustHandles="1" noChangeArrowheads="1" noChangeShapeType="1" noTextEdit="1"/>
          </p:cNvSpPr>
          <p:nvPr/>
        </p:nvSpPr>
        <p:spPr bwMode="auto">
          <a:xfrm rot="16199998">
            <a:off x="11135835" y="4916660"/>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4" name="Freeform 57"/>
          <p:cNvSpPr>
            <a:spLocks noGrp="1" noRot="1" noChangeAspect="1" noMove="1" noResize="1" noEditPoints="1" noAdjustHandles="1" noChangeArrowheads="1" noChangeShapeType="1" noTextEdit="1"/>
          </p:cNvSpPr>
          <p:nvPr/>
        </p:nvSpPr>
        <p:spPr bwMode="auto">
          <a:xfrm rot="16199998">
            <a:off x="11100768" y="5121973"/>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5" name="Freeform 39"/>
          <p:cNvSpPr>
            <a:spLocks noGrp="1" noRot="1" noChangeAspect="1" noMove="1" noResize="1" noEditPoints="1" noAdjustHandles="1" noChangeArrowheads="1" noChangeShapeType="1" noTextEdit="1"/>
          </p:cNvSpPr>
          <p:nvPr/>
        </p:nvSpPr>
        <p:spPr bwMode="auto">
          <a:xfrm rot="5400000">
            <a:off x="11398116" y="5093697"/>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6" name="Freeform 6"/>
          <p:cNvSpPr>
            <a:spLocks noGrp="1" noRot="1" noChangeAspect="1" noMove="1" noResize="1" noEditPoints="1" noAdjustHandles="1" noChangeArrowheads="1" noChangeShapeType="1" noTextEdit="1"/>
          </p:cNvSpPr>
          <p:nvPr/>
        </p:nvSpPr>
        <p:spPr bwMode="auto">
          <a:xfrm rot="5400000">
            <a:off x="11702254"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7" name="Freeform 28"/>
          <p:cNvSpPr>
            <a:spLocks noGrp="1" noRot="1" noChangeAspect="1" noMove="1" noResize="1" noEditPoints="1" noAdjustHandles="1" noChangeArrowheads="1" noChangeShapeType="1" noTextEdit="1"/>
          </p:cNvSpPr>
          <p:nvPr/>
        </p:nvSpPr>
        <p:spPr bwMode="auto">
          <a:xfrm rot="16199998">
            <a:off x="10850367" y="5284408"/>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8" name="Freeform 55"/>
          <p:cNvSpPr>
            <a:spLocks noGrp="1" noRot="1" noChangeAspect="1" noMove="1" noResize="1" noEditPoints="1" noAdjustHandles="1" noChangeArrowheads="1" noChangeShapeType="1" noTextEdit="1"/>
          </p:cNvSpPr>
          <p:nvPr/>
        </p:nvSpPr>
        <p:spPr bwMode="auto">
          <a:xfrm rot="16199998">
            <a:off x="11096665" y="5356199"/>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9" name="Freeform 34"/>
          <p:cNvSpPr>
            <a:spLocks noGrp="1" noRot="1" noChangeAspect="1" noMove="1" noResize="1" noEditPoints="1" noAdjustHandles="1" noChangeArrowheads="1" noChangeShapeType="1" noTextEdit="1"/>
          </p:cNvSpPr>
          <p:nvPr/>
        </p:nvSpPr>
        <p:spPr bwMode="auto">
          <a:xfrm rot="5400000">
            <a:off x="11448595"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0" name="Freeform 17"/>
          <p:cNvSpPr>
            <a:spLocks noGrp="1" noRot="1" noChangeAspect="1" noMove="1" noResize="1" noEditPoints="1" noAdjustHandles="1" noChangeArrowheads="1" noChangeShapeType="1" noTextEdit="1"/>
          </p:cNvSpPr>
          <p:nvPr/>
        </p:nvSpPr>
        <p:spPr bwMode="auto">
          <a:xfrm rot="5400000">
            <a:off x="11705997" y="5347417"/>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1" name="Freeform 26"/>
          <p:cNvSpPr>
            <a:spLocks noGrp="1" noRot="1" noChangeAspect="1" noMove="1" noResize="1" noEditPoints="1" noAdjustHandles="1" noChangeArrowheads="1" noChangeShapeType="1" noTextEdit="1"/>
          </p:cNvSpPr>
          <p:nvPr/>
        </p:nvSpPr>
        <p:spPr bwMode="auto">
          <a:xfrm rot="16199998">
            <a:off x="10827927" y="5489941"/>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2" name="Freeform 53"/>
          <p:cNvSpPr>
            <a:spLocks noGrp="1" noRot="1" noChangeAspect="1" noMove="1" noResize="1" noEditPoints="1" noAdjustHandles="1" noChangeArrowheads="1" noChangeShapeType="1" noTextEdit="1"/>
          </p:cNvSpPr>
          <p:nvPr/>
        </p:nvSpPr>
        <p:spPr bwMode="auto">
          <a:xfrm rot="16199998">
            <a:off x="11100070" y="5593912"/>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3" name="Freeform 22"/>
          <p:cNvSpPr>
            <a:spLocks noGrp="1" noRot="1" noChangeAspect="1" noMove="1" noResize="1" noEditPoints="1" noAdjustHandles="1" noChangeArrowheads="1" noChangeShapeType="1" noTextEdit="1"/>
          </p:cNvSpPr>
          <p:nvPr/>
        </p:nvSpPr>
        <p:spPr bwMode="auto">
          <a:xfrm rot="16199998">
            <a:off x="10805798" y="5739867"/>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4" name="Freeform 42"/>
          <p:cNvSpPr>
            <a:spLocks noGrp="1" noRot="1" noChangeAspect="1" noMove="1" noResize="1" noEditPoints="1" noAdjustHandles="1" noChangeArrowheads="1" noChangeShapeType="1" noTextEdit="1"/>
          </p:cNvSpPr>
          <p:nvPr/>
        </p:nvSpPr>
        <p:spPr bwMode="auto">
          <a:xfrm rot="5400000">
            <a:off x="11404552"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5" name="Freeform 21"/>
          <p:cNvSpPr>
            <a:spLocks noGrp="1" noRot="1" noChangeAspect="1" noMove="1" noResize="1" noEditPoints="1" noAdjustHandles="1" noChangeArrowheads="1" noChangeShapeType="1" noTextEdit="1"/>
          </p:cNvSpPr>
          <p:nvPr/>
        </p:nvSpPr>
        <p:spPr bwMode="auto">
          <a:xfrm rot="5400000">
            <a:off x="11653988"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6" name="Freeform 30"/>
          <p:cNvSpPr>
            <a:spLocks noGrp="1" noRot="1" noChangeAspect="1" noMove="1" noResize="1" noEditPoints="1" noAdjustHandles="1" noChangeArrowheads="1" noChangeShapeType="1" noTextEdit="1"/>
          </p:cNvSpPr>
          <p:nvPr/>
        </p:nvSpPr>
        <p:spPr bwMode="auto">
          <a:xfrm rot="16199998">
            <a:off x="10892977" y="5804956"/>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7" name="Freeform 23"/>
          <p:cNvSpPr>
            <a:spLocks noGrp="1" noRot="1" noChangeAspect="1" noMove="1" noResize="1" noEditPoints="1" noAdjustHandles="1" noChangeArrowheads="1" noChangeShapeType="1" noTextEdit="1"/>
          </p:cNvSpPr>
          <p:nvPr/>
        </p:nvSpPr>
        <p:spPr bwMode="auto">
          <a:xfrm rot="16199998">
            <a:off x="10850592" y="5970384"/>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8" name="Freeform 43"/>
          <p:cNvSpPr>
            <a:spLocks noGrp="1" noRot="1" noChangeAspect="1" noMove="1" noResize="1" noEditPoints="1" noAdjustHandles="1" noChangeArrowheads="1" noChangeShapeType="1" noTextEdit="1"/>
          </p:cNvSpPr>
          <p:nvPr/>
        </p:nvSpPr>
        <p:spPr bwMode="auto">
          <a:xfrm rot="16199998">
            <a:off x="11112645" y="5876600"/>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9" name="Freeform 45"/>
          <p:cNvSpPr>
            <a:spLocks noGrp="1" noRot="1" noChangeAspect="1" noMove="1" noResize="1" noEditPoints="1" noAdjustHandles="1" noChangeArrowheads="1" noChangeShapeType="1" noTextEdit="1"/>
          </p:cNvSpPr>
          <p:nvPr/>
        </p:nvSpPr>
        <p:spPr bwMode="auto">
          <a:xfrm rot="5400000">
            <a:off x="11386191"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0" name="Freeform 29"/>
          <p:cNvSpPr>
            <a:spLocks noGrp="1" noRot="1" noChangeAspect="1" noMove="1" noResize="1" noEditPoints="1" noAdjustHandles="1" noChangeArrowheads="1" noChangeShapeType="1" noTextEdit="1"/>
          </p:cNvSpPr>
          <p:nvPr/>
        </p:nvSpPr>
        <p:spPr bwMode="auto">
          <a:xfrm rot="5400000">
            <a:off x="11634871"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1" name="Freeform 36"/>
          <p:cNvSpPr>
            <a:spLocks noGrp="1" noRot="1" noChangeAspect="1" noMove="1" noResize="1" noEditPoints="1" noAdjustHandles="1" noChangeArrowheads="1" noChangeShapeType="1" noTextEdit="1"/>
          </p:cNvSpPr>
          <p:nvPr/>
        </p:nvSpPr>
        <p:spPr bwMode="auto">
          <a:xfrm rot="5400000">
            <a:off x="11416384"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2" name="Freeform 15"/>
          <p:cNvSpPr>
            <a:spLocks noGrp="1" noRot="1" noChangeAspect="1" noMove="1" noResize="1" noEditPoints="1" noAdjustHandles="1" noChangeArrowheads="1" noChangeShapeType="1" noTextEdit="1"/>
          </p:cNvSpPr>
          <p:nvPr/>
        </p:nvSpPr>
        <p:spPr bwMode="auto">
          <a:xfrm rot="16199998">
            <a:off x="10878167" y="6224329"/>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3" name="Freeform 54"/>
          <p:cNvSpPr>
            <a:spLocks noGrp="1" noRot="1" noChangeAspect="1" noMove="1" noResize="1" noEditPoints="1" noAdjustHandles="1" noChangeArrowheads="1" noChangeShapeType="1" noTextEdit="1"/>
          </p:cNvSpPr>
          <p:nvPr/>
        </p:nvSpPr>
        <p:spPr bwMode="auto">
          <a:xfrm rot="16199998">
            <a:off x="11107134" y="616947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4" name="Freeform 31"/>
          <p:cNvSpPr>
            <a:spLocks noGrp="1" noRot="1" noChangeAspect="1" noMove="1" noResize="1" noEditPoints="1" noAdjustHandles="1" noChangeArrowheads="1" noChangeShapeType="1" noTextEdit="1"/>
          </p:cNvSpPr>
          <p:nvPr/>
        </p:nvSpPr>
        <p:spPr bwMode="auto">
          <a:xfrm rot="5400000">
            <a:off x="11666567" y="6183127"/>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5" name="Freeform 52"/>
          <p:cNvSpPr>
            <a:spLocks noGrp="1" noRot="1" noChangeAspect="1" noMove="1" noResize="1" noEditPoints="1" noAdjustHandles="1" noChangeArrowheads="1" noChangeShapeType="1" noTextEdit="1"/>
          </p:cNvSpPr>
          <p:nvPr/>
        </p:nvSpPr>
        <p:spPr bwMode="auto">
          <a:xfrm rot="16199998">
            <a:off x="11100012" y="6356763"/>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6" name="Freeform 41"/>
          <p:cNvSpPr>
            <a:spLocks noGrp="1" noRot="1" noChangeAspect="1" noMove="1" noResize="1" noEditPoints="1" noAdjustHandles="1" noChangeArrowheads="1" noChangeShapeType="1" noTextEdit="1"/>
          </p:cNvSpPr>
          <p:nvPr/>
        </p:nvSpPr>
        <p:spPr bwMode="auto">
          <a:xfrm rot="5400000">
            <a:off x="11416384"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7" name="Freeform 18"/>
          <p:cNvSpPr>
            <a:spLocks noGrp="1" noRot="1" noChangeAspect="1" noMove="1" noResize="1" noEditPoints="1" noAdjustHandles="1" noChangeArrowheads="1" noChangeShapeType="1" noTextEdit="1"/>
          </p:cNvSpPr>
          <p:nvPr/>
        </p:nvSpPr>
        <p:spPr bwMode="auto">
          <a:xfrm rot="16199998">
            <a:off x="10846606" y="6507822"/>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8" name="Freeform 59"/>
          <p:cNvSpPr>
            <a:spLocks noGrp="1" noRot="1" noChangeAspect="1" noMove="1" noResize="1" noEditPoints="1" noAdjustHandles="1" noChangeArrowheads="1" noChangeShapeType="1" noTextEdit="1"/>
          </p:cNvSpPr>
          <p:nvPr/>
        </p:nvSpPr>
        <p:spPr bwMode="auto">
          <a:xfrm rot="16199998">
            <a:off x="11138156" y="6555124"/>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9" name="Freeform 49"/>
          <p:cNvSpPr>
            <a:spLocks noGrp="1" noRot="1" noChangeAspect="1" noMove="1" noResize="1" noEditPoints="1" noAdjustHandles="1" noChangeArrowheads="1" noChangeShapeType="1" noTextEdit="1"/>
          </p:cNvSpPr>
          <p:nvPr/>
        </p:nvSpPr>
        <p:spPr bwMode="auto">
          <a:xfrm rot="5400000">
            <a:off x="11387266"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0" name="Freeform 25"/>
          <p:cNvSpPr>
            <a:spLocks noGrp="1" noRot="1" noChangeAspect="1" noMove="1" noResize="1" noEditPoints="1" noAdjustHandles="1" noChangeArrowheads="1" noChangeShapeType="1" noTextEdit="1"/>
          </p:cNvSpPr>
          <p:nvPr/>
        </p:nvSpPr>
        <p:spPr bwMode="auto">
          <a:xfrm rot="5400000">
            <a:off x="11634649"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1" name="Freeform 10"/>
          <p:cNvSpPr>
            <a:spLocks noGrp="1" noRot="1" noChangeAspect="1" noMove="1" noResize="1" noEditPoints="1" noAdjustHandles="1" noChangeArrowheads="1" noChangeShapeType="1" noTextEdit="1"/>
          </p:cNvSpPr>
          <p:nvPr/>
        </p:nvSpPr>
        <p:spPr bwMode="auto">
          <a:xfrm rot="16199998">
            <a:off x="10854557" y="6713279"/>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2" name="Freeform 8"/>
          <p:cNvSpPr>
            <a:spLocks noGrp="1" noRot="1" noChangeAspect="1" noMove="1" noResize="1" noEditPoints="1" noAdjustHandles="1" noChangeArrowheads="1" noChangeShapeType="1" noTextEdit="1"/>
          </p:cNvSpPr>
          <p:nvPr/>
        </p:nvSpPr>
        <p:spPr bwMode="auto">
          <a:xfrm rot="16199998">
            <a:off x="11109838" y="676592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3" name="Freeform 8"/>
          <p:cNvSpPr>
            <a:spLocks noGrp="1" noRot="1" noChangeAspect="1" noMove="1" noResize="1" noEditPoints="1" noAdjustHandles="1" noChangeArrowheads="1" noChangeShapeType="1" noTextEdit="1"/>
          </p:cNvSpPr>
          <p:nvPr/>
        </p:nvSpPr>
        <p:spPr bwMode="auto">
          <a:xfrm rot="5400000">
            <a:off x="11418563" y="67473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4" name="Freeform 106"/>
          <p:cNvSpPr>
            <a:spLocks noGrp="1" noRot="1" noChangeAspect="1" noMove="1" noResize="1" noEditPoints="1" noAdjustHandles="1" noChangeArrowheads="1" noChangeShapeType="1" noTextEdit="1"/>
          </p:cNvSpPr>
          <p:nvPr/>
        </p:nvSpPr>
        <p:spPr bwMode="auto">
          <a:xfrm rot="5400000">
            <a:off x="11611738"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76" name="Textfeld 175"/>
          <p:cNvSpPr txBox="1"/>
          <p:nvPr/>
        </p:nvSpPr>
        <p:spPr bwMode="auto">
          <a:xfrm>
            <a:off x="1186930" y="727209"/>
            <a:ext cx="8531483" cy="701075"/>
          </a:xfrm>
          <a:prstGeom prst="rect">
            <a:avLst/>
          </a:prstGeom>
          <a:noFill/>
        </p:spPr>
        <p:txBody>
          <a:bodyPr wrap="square" rtlCol="0">
            <a:spAutoFit/>
          </a:bodyPr>
          <a:lstStyle/>
          <a:p>
            <a:pPr algn="ctr">
              <a:defRPr/>
            </a:pPr>
            <a:r>
              <a:rPr lang="de-DE" sz="4000" b="1" dirty="0">
                <a:solidFill>
                  <a:srgbClr val="E2E8E6">
                    <a:lumMod val="50000"/>
                  </a:srgbClr>
                </a:solidFill>
                <a:latin typeface="Bahnschrift" panose="020B0502040204020203" pitchFamily="34" charset="0"/>
                <a:cs typeface="Arial"/>
              </a:rPr>
              <a:t>Aufgabenbeschreibung</a:t>
            </a:r>
            <a:endParaRPr dirty="0">
              <a:latin typeface="Bahnschrift" panose="020B0502040204020203" pitchFamily="34" charset="0"/>
            </a:endParaRPr>
          </a:p>
        </p:txBody>
      </p:sp>
      <p:sp>
        <p:nvSpPr>
          <p:cNvPr id="4" name="Textfeld 3"/>
          <p:cNvSpPr txBox="1"/>
          <p:nvPr/>
        </p:nvSpPr>
        <p:spPr bwMode="auto">
          <a:xfrm>
            <a:off x="1177003" y="1915905"/>
            <a:ext cx="8963266" cy="2303451"/>
          </a:xfrm>
          <a:prstGeom prst="rect">
            <a:avLst/>
          </a:prstGeom>
          <a:noFill/>
        </p:spPr>
        <p:txBody>
          <a:bodyPr wrap="square">
            <a:spAutoFit/>
          </a:bodyPr>
          <a:lstStyle/>
          <a:p>
            <a:pPr algn="just">
              <a:lnSpc>
                <a:spcPct val="114999"/>
              </a:lnSpc>
              <a:spcBef>
                <a:spcPts val="1200"/>
              </a:spcBef>
              <a:spcAft>
                <a:spcPts val="1000"/>
              </a:spcAft>
              <a:defRPr/>
            </a:pPr>
            <a:r>
              <a:rPr lang="de-DE" sz="1800" dirty="0" err="1">
                <a:latin typeface="Calibri" panose="020F0502020204030204" pitchFamily="34" charset="0"/>
                <a:ea typeface="Arial"/>
                <a:cs typeface="Calibri" panose="020F0502020204030204" pitchFamily="34" charset="0"/>
              </a:rPr>
              <a:t>Knusper</a:t>
            </a:r>
            <a:r>
              <a:rPr lang="de-DE" sz="1800" dirty="0">
                <a:latin typeface="Calibri" panose="020F0502020204030204" pitchFamily="34" charset="0"/>
                <a:ea typeface="Arial"/>
                <a:cs typeface="Calibri" panose="020F0502020204030204" pitchFamily="34" charset="0"/>
              </a:rPr>
              <a:t>, </a:t>
            </a:r>
            <a:r>
              <a:rPr lang="de-DE" sz="1800" dirty="0" err="1">
                <a:latin typeface="Calibri" panose="020F0502020204030204" pitchFamily="34" charset="0"/>
                <a:ea typeface="Arial"/>
                <a:cs typeface="Calibri" panose="020F0502020204030204" pitchFamily="34" charset="0"/>
              </a:rPr>
              <a:t>Knusper</a:t>
            </a:r>
            <a:r>
              <a:rPr lang="de-DE" sz="1800" dirty="0">
                <a:latin typeface="Calibri" panose="020F0502020204030204" pitchFamily="34" charset="0"/>
                <a:ea typeface="Arial"/>
                <a:cs typeface="Calibri" panose="020F0502020204030204" pitchFamily="34" charset="0"/>
              </a:rPr>
              <a:t>, </a:t>
            </a:r>
            <a:r>
              <a:rPr lang="de-DE" sz="1800" dirty="0" err="1">
                <a:latin typeface="Calibri" panose="020F0502020204030204" pitchFamily="34" charset="0"/>
                <a:ea typeface="Arial"/>
                <a:cs typeface="Calibri" panose="020F0502020204030204" pitchFamily="34" charset="0"/>
              </a:rPr>
              <a:t>Knäuschen</a:t>
            </a:r>
            <a:r>
              <a:rPr lang="de-DE" sz="1800" dirty="0">
                <a:latin typeface="Calibri" panose="020F0502020204030204" pitchFamily="34" charset="0"/>
                <a:ea typeface="Arial"/>
                <a:cs typeface="Calibri" panose="020F0502020204030204" pitchFamily="34" charset="0"/>
              </a:rPr>
              <a:t>, wer knuspert, klappert und raschelt denn da so schön? Eine Schulklasse, die selbst ein Märchenhörspiel produziert! Diese Sequenz zeigt die wesentlichen Schritte auf, mit denen Schülerinnen und Schüler ein Märchenhörspiel entwickeln, inszenieren und aufnehmen können. Die Kinder experimentieren mit Geräuschen und Klängen, arbeiten am Ausdruck ihrer Sprecherstimmen, planen die Inszenierung der Märchenszenen und nehmen diese auf. Die fertigen Hörspiele präsentieren sie sich gegenseitig, ihren Eltern oder der ganzen Schule. </a:t>
            </a:r>
            <a:endParaRPr dirty="0">
              <a:latin typeface="Calibri" panose="020F0502020204030204" pitchFamily="34" charset="0"/>
              <a:cs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404317" y="0"/>
            <a:ext cx="10945216" cy="651076"/>
          </a:xfrm>
          <a:prstGeom prst="rect">
            <a:avLst/>
          </a:prstGeom>
        </p:spPr>
        <p:txBody>
          <a:bodyPr wrap="square">
            <a:spAutoFit/>
          </a:bodyPr>
          <a:lstStyle/>
          <a:p>
            <a:pPr algn="just" defTabSz="914377">
              <a:lnSpc>
                <a:spcPct val="150000"/>
              </a:lnSpc>
              <a:defRPr/>
            </a:pPr>
            <a:r>
              <a:rPr lang="de-DE" sz="2800" b="1" dirty="0">
                <a:solidFill>
                  <a:schemeClr val="bg2">
                    <a:lumMod val="50000"/>
                  </a:schemeClr>
                </a:solidFill>
                <a:latin typeface="Bahnschrift SemiBold" panose="020B0502040204020203" pitchFamily="34" charset="0"/>
                <a:ea typeface="Calibri" panose="020F0502020204030204" pitchFamily="34" charset="0"/>
                <a:cs typeface="Times New Roman" panose="02020603050405020304" pitchFamily="18" charset="0"/>
              </a:rPr>
              <a:t>Kompetenzerwartungen aus dem </a:t>
            </a:r>
            <a:r>
              <a:rPr lang="de-DE" sz="2800" b="1" dirty="0" err="1">
                <a:solidFill>
                  <a:schemeClr val="bg2">
                    <a:lumMod val="50000"/>
                  </a:schemeClr>
                </a:solidFill>
                <a:latin typeface="Bahnschrift SemiBold" panose="020B0502040204020203" pitchFamily="34" charset="0"/>
                <a:ea typeface="Calibri" panose="020F0502020204030204" pitchFamily="34" charset="0"/>
                <a:cs typeface="Times New Roman" panose="02020603050405020304" pitchFamily="18" charset="0"/>
              </a:rPr>
              <a:t>LehrplanPLUS</a:t>
            </a:r>
            <a:endParaRPr lang="de-DE" sz="2800" b="1" dirty="0">
              <a:solidFill>
                <a:schemeClr val="bg2">
                  <a:lumMod val="50000"/>
                </a:schemeClr>
              </a:solidFill>
              <a:latin typeface="Bahnschrift SemiBold" panose="020B0502040204020203" pitchFamily="34" charset="0"/>
              <a:ea typeface="Calibri" panose="020F0502020204030204" pitchFamily="34" charset="0"/>
              <a:cs typeface="Times New Roman" panose="02020603050405020304" pitchFamily="18" charset="0"/>
            </a:endParaRPr>
          </a:p>
        </p:txBody>
      </p:sp>
      <p:graphicFrame>
        <p:nvGraphicFramePr>
          <p:cNvPr id="5" name="Tabelle 4"/>
          <p:cNvGraphicFramePr>
            <a:graphicFrameLocks noGrp="1"/>
          </p:cNvGraphicFramePr>
          <p:nvPr>
            <p:extLst>
              <p:ext uri="{D42A27DB-BD31-4B8C-83A1-F6EECF244321}">
                <p14:modId xmlns:p14="http://schemas.microsoft.com/office/powerpoint/2010/main" val="4266719128"/>
              </p:ext>
            </p:extLst>
          </p:nvPr>
        </p:nvGraphicFramePr>
        <p:xfrm>
          <a:off x="623392" y="617816"/>
          <a:ext cx="10016033" cy="5867939"/>
        </p:xfrm>
        <a:graphic>
          <a:graphicData uri="http://schemas.openxmlformats.org/drawingml/2006/table">
            <a:tbl>
              <a:tblPr firstRow="1" bandRow="1">
                <a:tableStyleId>{00A15C55-8517-42AA-B614-E9B94910E393}</a:tableStyleId>
              </a:tblPr>
              <a:tblGrid>
                <a:gridCol w="10016033">
                  <a:extLst>
                    <a:ext uri="{9D8B030D-6E8A-4147-A177-3AD203B41FA5}">
                      <a16:colId xmlns:a16="http://schemas.microsoft.com/office/drawing/2014/main" xmlns="" val="482991702"/>
                    </a:ext>
                  </a:extLst>
                </a:gridCol>
              </a:tblGrid>
              <a:tr h="523779">
                <a:tc>
                  <a:txBody>
                    <a:bodyPr/>
                    <a:lstStyle/>
                    <a:p>
                      <a:r>
                        <a:rPr lang="de-DE" sz="2400" dirty="0">
                          <a:latin typeface="Bahnschrift" panose="020B0502040204020203" pitchFamily="34" charset="0"/>
                        </a:rPr>
                        <a:t>Deutsch </a:t>
                      </a:r>
                      <a:r>
                        <a:rPr lang="de-DE" sz="2400" dirty="0" err="1">
                          <a:latin typeface="Bahnschrift" panose="020B0502040204020203" pitchFamily="34" charset="0"/>
                        </a:rPr>
                        <a:t>Jgst</a:t>
                      </a:r>
                      <a:r>
                        <a:rPr lang="de-DE" sz="2400" dirty="0">
                          <a:latin typeface="Bahnschrift" panose="020B0502040204020203" pitchFamily="34" charset="0"/>
                        </a:rPr>
                        <a:t>. 3/4</a:t>
                      </a:r>
                    </a:p>
                  </a:txBody>
                  <a:tcPr marL="121920" marR="121920" marT="60960" marB="60960"/>
                </a:tc>
                <a:extLst>
                  <a:ext uri="{0D108BD9-81ED-4DB2-BD59-A6C34878D82A}">
                    <a16:rowId xmlns:a16="http://schemas.microsoft.com/office/drawing/2014/main" xmlns="" val="2647712034"/>
                  </a:ext>
                </a:extLst>
              </a:tr>
              <a:tr h="5035916">
                <a:tc>
                  <a:txBody>
                    <a:bodyPr/>
                    <a:lstStyle/>
                    <a:p>
                      <a:pPr>
                        <a:lnSpc>
                          <a:spcPct val="100000"/>
                        </a:lnSpc>
                        <a:spcAft>
                          <a:spcPts val="1000"/>
                        </a:spcAft>
                      </a:pPr>
                      <a:r>
                        <a:rPr lang="de-DE" sz="2100" dirty="0">
                          <a:solidFill>
                            <a:srgbClr val="000000"/>
                          </a:solidFill>
                          <a:latin typeface="+mn-lt"/>
                          <a:ea typeface="Times New Roman" panose="02020603050405020304" pitchFamily="18" charset="0"/>
                          <a:cs typeface="Arial" panose="020B0604020202020204" pitchFamily="34" charset="0"/>
                        </a:rPr>
                        <a:t>LB 1.1 Verstehend Zuhören</a:t>
                      </a:r>
                      <a:endParaRPr lang="de-DE" sz="2100" dirty="0">
                        <a:latin typeface="+mn-lt"/>
                        <a:ea typeface="Arial" panose="020B0604020202020204" pitchFamily="34" charset="0"/>
                        <a:cs typeface="Arial" panose="020B0604020202020204" pitchFamily="34" charset="0"/>
                      </a:endParaRPr>
                    </a:p>
                    <a:p>
                      <a:pPr marL="342900" lvl="0" indent="-342900">
                        <a:lnSpc>
                          <a:spcPct val="100000"/>
                        </a:lnSpc>
                        <a:spcAft>
                          <a:spcPts val="1000"/>
                        </a:spcAft>
                        <a:buFont typeface="Symbol" panose="05050102010706020507" pitchFamily="18" charset="2"/>
                        <a:buChar char=""/>
                      </a:pPr>
                      <a:r>
                        <a:rPr lang="de-DE" sz="1400" dirty="0">
                          <a:solidFill>
                            <a:srgbClr val="000000"/>
                          </a:solidFill>
                          <a:latin typeface="+mn-lt"/>
                          <a:ea typeface="Times New Roman" panose="02020603050405020304" pitchFamily="18" charset="0"/>
                          <a:cs typeface="Arial" panose="020B0604020202020204" pitchFamily="34" charset="0"/>
                        </a:rPr>
                        <a:t>beschreiben, wie die stimmliche und gestische Gestaltung von Sprache das Verstehen unterstützt (z. B. Pausen, unterschiedliche Betonung, Stimmhöhe, Handbewegungen) und nutzen diese Einsichten bei der Gestaltung eigener Gesprächsbeiträge.</a:t>
                      </a:r>
                      <a:endParaRPr lang="de-DE" sz="1400" dirty="0"/>
                    </a:p>
                    <a:p>
                      <a:pPr>
                        <a:lnSpc>
                          <a:spcPct val="150000"/>
                        </a:lnSpc>
                      </a:pPr>
                      <a:r>
                        <a:rPr lang="de-DE" sz="2100" dirty="0"/>
                        <a:t>LB 1.5 Szenisch spielen</a:t>
                      </a:r>
                    </a:p>
                    <a:p>
                      <a:pPr marL="171450" indent="-171450">
                        <a:lnSpc>
                          <a:spcPct val="150000"/>
                        </a:lnSpc>
                        <a:buFont typeface="Arial" panose="020B0604020202020204" pitchFamily="34" charset="0"/>
                        <a:buChar char="•"/>
                      </a:pPr>
                      <a:r>
                        <a:rPr lang="de-DE" sz="1400" dirty="0"/>
                        <a:t>versetzen sich in eine Rolle (z. B. nach literarischen Vorlagen oder eigenen Erlebnissen oder Ideen).</a:t>
                      </a:r>
                    </a:p>
                    <a:p>
                      <a:pPr marL="171450" indent="-171450">
                        <a:buFont typeface="Arial" panose="020B0604020202020204" pitchFamily="34" charset="0"/>
                        <a:buChar char="•"/>
                      </a:pPr>
                      <a:r>
                        <a:rPr lang="de-DE" sz="1400" dirty="0"/>
                        <a:t>interpretieren eine Rolle, indem sie Gefühle und Charakter einer Figur allein und in Beziehungen zu anderen durch verschiedene Ausdrucksformen verdeutlichen (z. B. Stimme, Körperhaltung, Gestik und Mimik, Sprache und Wortschatz). </a:t>
                      </a:r>
                    </a:p>
                    <a:p>
                      <a:pPr marL="171450" indent="-171450">
                        <a:buFont typeface="Arial" panose="020B0604020202020204" pitchFamily="34" charset="0"/>
                        <a:buChar char="•"/>
                      </a:pPr>
                      <a:r>
                        <a:rPr lang="de-DE" sz="1400" dirty="0"/>
                        <a:t>beobachten andere im szenischen Spiel und beschreiben die Wirkung der einzelnen Aspekte ihres Spiels (z. B. Stimme oder Gestik) auf das Publikum. </a:t>
                      </a:r>
                    </a:p>
                    <a:p>
                      <a:pPr marL="171450" indent="-171450">
                        <a:buFont typeface="Arial" panose="020B0604020202020204" pitchFamily="34" charset="0"/>
                        <a:buChar char="•"/>
                      </a:pPr>
                      <a:r>
                        <a:rPr lang="de-DE" sz="1400" dirty="0"/>
                        <a:t>setzen Medien bewusst ein, um Szenen zu gestalten (z. B. durch Geräusche, Musik) und um bestimmte Wirkungen und Effekte zu erzielen. </a:t>
                      </a:r>
                    </a:p>
                    <a:p>
                      <a:pPr marL="171450" indent="-171450">
                        <a:buFont typeface="Arial" panose="020B0604020202020204" pitchFamily="34" charset="0"/>
                        <a:buChar char="•"/>
                      </a:pPr>
                      <a:endParaRPr lang="de-DE" sz="1100" dirty="0"/>
                    </a:p>
                    <a:p>
                      <a:pPr marL="0" marR="0" lvl="0" indent="0" algn="l" defTabSz="914400" eaLnBrk="1" fontAlgn="auto" latinLnBrk="0" hangingPunct="1">
                        <a:lnSpc>
                          <a:spcPct val="150000"/>
                        </a:lnSpc>
                        <a:spcBef>
                          <a:spcPts val="0"/>
                        </a:spcBef>
                        <a:spcAft>
                          <a:spcPts val="0"/>
                        </a:spcAft>
                        <a:buClrTx/>
                        <a:buSzTx/>
                        <a:buFont typeface="Arial" panose="020B0604020202020204" pitchFamily="34" charset="0"/>
                        <a:buNone/>
                        <a:tabLst/>
                        <a:defRPr/>
                      </a:pPr>
                      <a:r>
                        <a:rPr lang="de-DE" sz="2100" dirty="0"/>
                        <a:t>LB 2.4 Texte erschließen</a:t>
                      </a:r>
                    </a:p>
                    <a:p>
                      <a:pPr marL="171450" indent="-171450">
                        <a:lnSpc>
                          <a:spcPct val="100000"/>
                        </a:lnSpc>
                        <a:buFont typeface="Arial" panose="020B0604020202020204" pitchFamily="34" charset="0"/>
                        <a:buChar char="•"/>
                      </a:pPr>
                      <a:r>
                        <a:rPr lang="de-DE" sz="1400" dirty="0"/>
                        <a:t>veranschaulichen Abfolgen und Zusammenhänge im Text (z. B. Handlungsverlauf in Erzählungen, Kreisläufe) durch einfache Darstellungen (z. B. Pfeile, Skizzen, Gegenüberstellungen). zeigen in Geschichten, welche Ereignisse die Handlung in Gang bringen und die Erzählung interessant machen (z. B. Betreten einer fremden Welt, Auftauchen einer besonderen Figur) und nutzen ihre Einsichten beim Schreiben eigener Texte. </a:t>
                      </a:r>
                    </a:p>
                    <a:p>
                      <a:pPr marL="171450" indent="-171450">
                        <a:lnSpc>
                          <a:spcPct val="100000"/>
                        </a:lnSpc>
                        <a:buFont typeface="Arial" panose="020B0604020202020204" pitchFamily="34" charset="0"/>
                        <a:buChar char="•"/>
                      </a:pPr>
                      <a:r>
                        <a:rPr lang="de-DE" sz="1400" dirty="0"/>
                        <a:t>übertragen denselben Stoff in andere Textsorten oder mediale Darstellungsformen (z. B. Fabeln in Comics, Filmszenen in Tagebucheinträge, Buchszenen in Hörspiele) und beschreiben dabei die Besonderheiten des jeweiligen Mediums.</a:t>
                      </a:r>
                    </a:p>
                  </a:txBody>
                  <a:tcPr marL="121920" marR="121920" marT="60960" marB="60960"/>
                </a:tc>
                <a:extLst>
                  <a:ext uri="{0D108BD9-81ED-4DB2-BD59-A6C34878D82A}">
                    <a16:rowId xmlns:a16="http://schemas.microsoft.com/office/drawing/2014/main" xmlns="" val="3555439132"/>
                  </a:ext>
                </a:extLst>
              </a:tr>
            </a:tbl>
          </a:graphicData>
        </a:graphic>
      </p:graphicFrame>
    </p:spTree>
    <p:extLst>
      <p:ext uri="{BB962C8B-B14F-4D97-AF65-F5344CB8AC3E}">
        <p14:creationId xmlns:p14="http://schemas.microsoft.com/office/powerpoint/2010/main" val="2529728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23" name="Group 222"/>
          <p:cNvGrpSpPr>
            <a:grpSpLocks noGrp="1" noUngrp="1" noRot="1" noChangeAspect="1" noMove="1" noResize="1"/>
          </p:cNvGrpSpPr>
          <p:nvPr/>
        </p:nvGrpSpPr>
        <p:grpSpPr bwMode="auto">
          <a:xfrm>
            <a:off x="11096450" y="13393"/>
            <a:ext cx="494218" cy="6814823"/>
            <a:chOff x="11096450" y="13393"/>
            <a:chExt cx="494218" cy="6814823"/>
          </a:xfrm>
          <a:solidFill>
            <a:schemeClr val="bg2">
              <a:lumMod val="90000"/>
            </a:schemeClr>
          </a:solidFill>
        </p:grpSpPr>
        <p:sp>
          <p:nvSpPr>
            <p:cNvPr id="1028" name="Freeform 8"/>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29" name="Freeform 10"/>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0" name="Freeform 15"/>
            <p:cNvSpPr/>
            <p:nvPr/>
          </p:nvSpPr>
          <p:spPr bwMode="auto">
            <a:xfrm rot="5400000">
              <a:off x="11478964" y="592010"/>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1" name="Freeform 18"/>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2" name="Freeform 19"/>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3" name="Freeform 20"/>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4" name="Freeform 22"/>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5" name="Freeform 23"/>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6" name="Freeform 26"/>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7" name="Freeform 27"/>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8" name="Freeform 28"/>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9" name="Freeform 30"/>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0" name="Freeform 43"/>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1" name="Freeform 51"/>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2" name="Freeform 52"/>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3" name="Freeform 53"/>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4" name="Freeform 54"/>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5" name="Freeform 55"/>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6" name="Freeform 56"/>
            <p:cNvSpPr/>
            <p:nvPr/>
          </p:nvSpPr>
          <p:spPr bwMode="auto">
            <a:xfrm rot="5400000">
              <a:off x="11101585" y="23353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7" name="Freeform 57"/>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8" name="Freeform 59"/>
            <p:cNvSpPr/>
            <p:nvPr/>
          </p:nvSpPr>
          <p:spPr bwMode="auto">
            <a:xfrm rot="5400000">
              <a:off x="11120625" y="25550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9" name="Freeform 60"/>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0" name="Freeform 61"/>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1" name="Freeform 5"/>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2" name="Freeform 6"/>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3" name="Freeform 7"/>
            <p:cNvSpPr/>
            <p:nvPr/>
          </p:nvSpPr>
          <p:spPr bwMode="auto">
            <a:xfrm rot="5400000">
              <a:off x="11371126"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4" name="Freeform 8"/>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5" name="Freeform 9"/>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6" name="Freeform 11"/>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7" name="Freeform 12"/>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8" name="Freeform 13"/>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9" name="Freeform 14"/>
            <p:cNvSpPr/>
            <p:nvPr/>
          </p:nvSpPr>
          <p:spPr bwMode="auto">
            <a:xfrm rot="5400000">
              <a:off x="11376729" y="3335596"/>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0" name="Freeform 16"/>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1" name="Freeform 17"/>
            <p:cNvSpPr/>
            <p:nvPr/>
          </p:nvSpPr>
          <p:spPr bwMode="auto">
            <a:xfrm rot="5400000">
              <a:off x="11395443" y="5347417"/>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2" name="Freeform 21"/>
            <p:cNvSpPr/>
            <p:nvPr/>
          </p:nvSpPr>
          <p:spPr bwMode="auto">
            <a:xfrm rot="5400000">
              <a:off x="11343433"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3" name="Freeform 25"/>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4" name="Freeform 29"/>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5" name="Freeform 31"/>
            <p:cNvSpPr/>
            <p:nvPr/>
          </p:nvSpPr>
          <p:spPr bwMode="auto">
            <a:xfrm rot="5400000">
              <a:off x="11356013" y="6183127"/>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6" name="Freeform 32"/>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7" name="Freeform 33"/>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8" name="Freeform 34"/>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9" name="Freeform 35"/>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0" name="Freeform 36"/>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1" name="Freeform 37"/>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2" name="Freeform 38"/>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3" name="Freeform 39"/>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4" name="Freeform 40"/>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5" name="Freeform 41"/>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6" name="Freeform 42"/>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7" name="Freeform 44"/>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8" name="Freeform 45"/>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9" name="Freeform 46"/>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0" name="Freeform 47"/>
            <p:cNvSpPr/>
            <p:nvPr/>
          </p:nvSpPr>
          <p:spPr bwMode="auto">
            <a:xfrm rot="5400000">
              <a:off x="11082841" y="3849727"/>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1" name="Freeform 48"/>
            <p:cNvSpPr/>
            <p:nvPr/>
          </p:nvSpPr>
          <p:spPr bwMode="auto">
            <a:xfrm rot="5400000">
              <a:off x="11078097"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2" name="Freeform 49"/>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3" name="Freeform 8"/>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4" name="Freeform 106"/>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grpSp>
      <p:sp useBgFill="1">
        <p:nvSpPr>
          <p:cNvPr id="1085" name="Rectangle 281"/>
          <p:cNvSpPr>
            <a:spLocks noGrp="1" noRot="1" noChangeAspect="1" noMove="1" noResize="1" noEditPoints="1" noAdjustHandles="1" noChangeArrowheads="1" noChangeShapeType="1" noTextEdit="1"/>
          </p:cNvSpPr>
          <p:nvPr/>
        </p:nvSpPr>
        <p:spPr bwMode="auto">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6" name="Freeform 106"/>
          <p:cNvSpPr>
            <a:spLocks noGrp="1" noRot="1" noChangeAspect="1" noMove="1" noResize="1" noEditPoints="1" noAdjustHandles="1" noChangeArrowheads="1" noChangeShapeType="1" noTextEdit="1"/>
          </p:cNvSpPr>
          <p:nvPr/>
        </p:nvSpPr>
        <p:spPr bwMode="auto">
          <a:xfrm rot="16199998">
            <a:off x="10875247" y="71552"/>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7" name="Freeform 8"/>
          <p:cNvSpPr>
            <a:spLocks noGrp="1" noRot="1" noChangeAspect="1" noMove="1" noResize="1" noEditPoints="1" noAdjustHandles="1" noChangeArrowheads="1" noChangeShapeType="1" noTextEdit="1"/>
          </p:cNvSpPr>
          <p:nvPr/>
        </p:nvSpPr>
        <p:spPr bwMode="auto">
          <a:xfrm rot="16199998">
            <a:off x="11143682" y="8225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0" name="Rectangle 287"/>
          <p:cNvSpPr>
            <a:spLocks noGrp="1" noRot="1" noChangeAspect="1" noMove="1" noResize="1" noEditPoints="1" noAdjustHandles="1" noChangeArrowheads="1" noChangeShapeType="1" noTextEdit="1"/>
          </p:cNvSpPr>
          <p:nvPr/>
        </p:nvSpPr>
        <p:spPr bwMode="auto">
          <a:xfrm>
            <a:off x="11340264" y="0"/>
            <a:ext cx="845984"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1" name="Freeform 8"/>
          <p:cNvSpPr>
            <a:spLocks noGrp="1" noRot="1" noChangeAspect="1" noMove="1" noResize="1" noEditPoints="1" noAdjustHandles="1" noChangeArrowheads="1" noChangeShapeType="1" noTextEdit="1"/>
          </p:cNvSpPr>
          <p:nvPr/>
        </p:nvSpPr>
        <p:spPr bwMode="auto">
          <a:xfrm rot="5400000">
            <a:off x="11452407" y="615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2" name="Freeform 10"/>
          <p:cNvSpPr>
            <a:spLocks noGrp="1" noRot="1" noChangeAspect="1" noMove="1" noResize="1" noEditPoints="1" noAdjustHandles="1" noChangeArrowheads="1" noChangeShapeType="1" noTextEdit="1"/>
          </p:cNvSpPr>
          <p:nvPr/>
        </p:nvSpPr>
        <p:spPr bwMode="auto">
          <a:xfrm rot="5400000">
            <a:off x="11785588"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3" name="Freeform 25"/>
          <p:cNvSpPr>
            <a:spLocks noGrp="1" noRot="1" noChangeAspect="1" noMove="1" noResize="1" noEditPoints="1" noAdjustHandles="1" noChangeArrowheads="1" noChangeShapeType="1" noTextEdit="1"/>
          </p:cNvSpPr>
          <p:nvPr/>
        </p:nvSpPr>
        <p:spPr bwMode="auto">
          <a:xfrm rot="16199998">
            <a:off x="10924052" y="371289"/>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8" name="Freeform 49"/>
          <p:cNvSpPr>
            <a:spLocks noGrp="1" noRot="1" noChangeAspect="1" noMove="1" noResize="1" noEditPoints="1" noAdjustHandles="1" noChangeArrowheads="1" noChangeShapeType="1" noTextEdit="1"/>
          </p:cNvSpPr>
          <p:nvPr/>
        </p:nvSpPr>
        <p:spPr bwMode="auto">
          <a:xfrm rot="16199998">
            <a:off x="11178524" y="299437"/>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9" name="Freeform 59"/>
          <p:cNvSpPr>
            <a:spLocks noGrp="1" noRot="1" noChangeAspect="1" noMove="1" noResize="1" noEditPoints="1" noAdjustHandles="1" noChangeArrowheads="1" noChangeShapeType="1" noTextEdit="1"/>
          </p:cNvSpPr>
          <p:nvPr/>
        </p:nvSpPr>
        <p:spPr bwMode="auto">
          <a:xfrm rot="5400000">
            <a:off x="11431179" y="25550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0" name="Freeform 52"/>
          <p:cNvSpPr>
            <a:spLocks noGrp="1" noRot="1" noChangeAspect="1" noMove="1" noResize="1" noEditPoints="1" noAdjustHandles="1" noChangeArrowheads="1" noChangeShapeType="1" noTextEdit="1"/>
          </p:cNvSpPr>
          <p:nvPr/>
        </p:nvSpPr>
        <p:spPr bwMode="auto">
          <a:xfrm rot="5400000">
            <a:off x="11474639"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1" name="Freeform 18"/>
          <p:cNvSpPr>
            <a:spLocks noGrp="1" noRot="1" noChangeAspect="1" noMove="1" noResize="1" noEditPoints="1" noAdjustHandles="1" noChangeArrowheads="1" noChangeShapeType="1" noTextEdit="1"/>
          </p:cNvSpPr>
          <p:nvPr/>
        </p:nvSpPr>
        <p:spPr bwMode="auto">
          <a:xfrm rot="5400000">
            <a:off x="11792932"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2" name="Freeform 31"/>
          <p:cNvSpPr>
            <a:spLocks noGrp="1" noRot="1" noChangeAspect="1" noMove="1" noResize="1" noEditPoints="1" noAdjustHandles="1" noChangeArrowheads="1" noChangeShapeType="1" noTextEdit="1"/>
          </p:cNvSpPr>
          <p:nvPr/>
        </p:nvSpPr>
        <p:spPr bwMode="auto">
          <a:xfrm rot="16199998">
            <a:off x="10895678" y="633212"/>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3" name="Freeform 41"/>
          <p:cNvSpPr>
            <a:spLocks noGrp="1" noRot="1" noChangeAspect="1" noMove="1" noResize="1" noEditPoints="1" noAdjustHandles="1" noChangeArrowheads="1" noChangeShapeType="1" noTextEdit="1"/>
          </p:cNvSpPr>
          <p:nvPr/>
        </p:nvSpPr>
        <p:spPr bwMode="auto">
          <a:xfrm rot="16199998">
            <a:off x="11132569" y="531916"/>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4" name="Freeform 54"/>
          <p:cNvSpPr>
            <a:spLocks noGrp="1" noRot="1" noChangeAspect="1" noMove="1" noResize="1" noEditPoints="1" noAdjustHandles="1" noChangeArrowheads="1" noChangeShapeType="1" noTextEdit="1"/>
          </p:cNvSpPr>
          <p:nvPr/>
        </p:nvSpPr>
        <p:spPr bwMode="auto">
          <a:xfrm rot="5400000">
            <a:off x="11451567"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5" name="Freeform 15"/>
          <p:cNvSpPr>
            <a:spLocks noGrp="1" noRot="1" noChangeAspect="1" noMove="1" noResize="1" noEditPoints="1" noAdjustHandles="1" noChangeArrowheads="1" noChangeShapeType="1" noTextEdit="1"/>
          </p:cNvSpPr>
          <p:nvPr/>
        </p:nvSpPr>
        <p:spPr bwMode="auto">
          <a:xfrm rot="5400000">
            <a:off x="11789518" y="592010"/>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6" name="Freeform 36"/>
          <p:cNvSpPr>
            <a:spLocks noGrp="1" noRot="1" noChangeAspect="1" noMove="1" noResize="1" noEditPoints="1" noAdjustHandles="1" noChangeArrowheads="1" noChangeShapeType="1" noTextEdit="1"/>
          </p:cNvSpPr>
          <p:nvPr/>
        </p:nvSpPr>
        <p:spPr bwMode="auto">
          <a:xfrm rot="16199998">
            <a:off x="11132569" y="739444"/>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7" name="Freeform 29"/>
          <p:cNvSpPr>
            <a:spLocks noGrp="1" noRot="1" noChangeAspect="1" noMove="1" noResize="1" noEditPoints="1" noAdjustHandles="1" noChangeArrowheads="1" noChangeShapeType="1" noTextEdit="1"/>
          </p:cNvSpPr>
          <p:nvPr/>
        </p:nvSpPr>
        <p:spPr bwMode="auto">
          <a:xfrm rot="16199998">
            <a:off x="10939780" y="870916"/>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8" name="Freeform 45"/>
          <p:cNvSpPr>
            <a:spLocks noGrp="1" noRot="1" noChangeAspect="1" noMove="1" noResize="1" noEditPoints="1" noAdjustHandles="1" noChangeArrowheads="1" noChangeShapeType="1" noTextEdit="1"/>
          </p:cNvSpPr>
          <p:nvPr/>
        </p:nvSpPr>
        <p:spPr bwMode="auto">
          <a:xfrm rot="16199998">
            <a:off x="11162762" y="949465"/>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9" name="Freeform 43"/>
          <p:cNvSpPr>
            <a:spLocks noGrp="1" noRot="1" noChangeAspect="1" noMove="1" noResize="1" noEditPoints="1" noAdjustHandles="1" noChangeArrowheads="1" noChangeShapeType="1" noTextEdit="1"/>
          </p:cNvSpPr>
          <p:nvPr/>
        </p:nvSpPr>
        <p:spPr bwMode="auto">
          <a:xfrm rot="5400000">
            <a:off x="11504665"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0" name="Freeform 23"/>
          <p:cNvSpPr>
            <a:spLocks noGrp="1" noRot="1" noChangeAspect="1" noMove="1" noResize="1" noEditPoints="1" noAdjustHandles="1" noChangeArrowheads="1" noChangeShapeType="1" noTextEdit="1"/>
          </p:cNvSpPr>
          <p:nvPr/>
        </p:nvSpPr>
        <p:spPr bwMode="auto">
          <a:xfrm rot="5400000">
            <a:off x="11750639"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1" name="Freeform 51"/>
          <p:cNvSpPr>
            <a:spLocks noGrp="1" noRot="1" noChangeAspect="1" noMove="1" noResize="1" noEditPoints="1" noAdjustHandles="1" noChangeArrowheads="1" noChangeShapeType="1" noTextEdit="1"/>
          </p:cNvSpPr>
          <p:nvPr/>
        </p:nvSpPr>
        <p:spPr bwMode="auto">
          <a:xfrm rot="5400000">
            <a:off x="11477634"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2" name="Freeform 22"/>
          <p:cNvSpPr>
            <a:spLocks noGrp="1" noRot="1" noChangeAspect="1" noMove="1" noResize="1" noEditPoints="1" noAdjustHandles="1" noChangeArrowheads="1" noChangeShapeType="1" noTextEdit="1"/>
          </p:cNvSpPr>
          <p:nvPr/>
        </p:nvSpPr>
        <p:spPr bwMode="auto">
          <a:xfrm rot="5400000">
            <a:off x="11736952"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3" name="Freeform 30"/>
          <p:cNvSpPr>
            <a:spLocks noGrp="1" noRot="1" noChangeAspect="1" noMove="1" noResize="1" noEditPoints="1" noAdjustHandles="1" noChangeArrowheads="1" noChangeShapeType="1" noTextEdit="1"/>
          </p:cNvSpPr>
          <p:nvPr/>
        </p:nvSpPr>
        <p:spPr bwMode="auto">
          <a:xfrm rot="5400000">
            <a:off x="11790673"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4" name="Freeform 21"/>
          <p:cNvSpPr>
            <a:spLocks noGrp="1" noRot="1" noChangeAspect="1" noMove="1" noResize="1" noEditPoints="1" noAdjustHandles="1" noChangeArrowheads="1" noChangeShapeType="1" noTextEdit="1"/>
          </p:cNvSpPr>
          <p:nvPr/>
        </p:nvSpPr>
        <p:spPr bwMode="auto">
          <a:xfrm rot="16199998">
            <a:off x="10898509" y="1127575"/>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5" name="Freeform 42"/>
          <p:cNvSpPr>
            <a:spLocks noGrp="1" noRot="1" noChangeAspect="1" noMove="1" noResize="1" noEditPoints="1" noAdjustHandles="1" noChangeArrowheads="1" noChangeShapeType="1" noTextEdit="1"/>
          </p:cNvSpPr>
          <p:nvPr/>
        </p:nvSpPr>
        <p:spPr bwMode="auto">
          <a:xfrm rot="16199998">
            <a:off x="11144401" y="1195132"/>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6" name="Freeform 53"/>
          <p:cNvSpPr>
            <a:spLocks noGrp="1" noRot="1" noChangeAspect="1" noMove="1" noResize="1" noEditPoints="1" noAdjustHandles="1" noChangeArrowheads="1" noChangeShapeType="1" noTextEdit="1"/>
          </p:cNvSpPr>
          <p:nvPr/>
        </p:nvSpPr>
        <p:spPr bwMode="auto">
          <a:xfrm rot="5400000">
            <a:off x="11465720"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7" name="Freeform 26"/>
          <p:cNvSpPr>
            <a:spLocks noGrp="1" noRot="1" noChangeAspect="1" noMove="1" noResize="1" noEditPoints="1" noAdjustHandles="1" noChangeArrowheads="1" noChangeShapeType="1" noTextEdit="1"/>
          </p:cNvSpPr>
          <p:nvPr/>
        </p:nvSpPr>
        <p:spPr bwMode="auto">
          <a:xfrm rot="5400000">
            <a:off x="11737863"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8" name="Freeform 17"/>
          <p:cNvSpPr>
            <a:spLocks noGrp="1" noRot="1" noChangeAspect="1" noMove="1" noResize="1" noEditPoints="1" noAdjustHandles="1" noChangeArrowheads="1" noChangeShapeType="1" noTextEdit="1"/>
          </p:cNvSpPr>
          <p:nvPr/>
        </p:nvSpPr>
        <p:spPr bwMode="auto">
          <a:xfrm rot="16199998">
            <a:off x="10892580" y="1472186"/>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9" name="Freeform 34"/>
          <p:cNvSpPr>
            <a:spLocks noGrp="1" noRot="1" noChangeAspect="1" noMove="1" noResize="1" noEditPoints="1" noAdjustHandles="1" noChangeArrowheads="1" noChangeShapeType="1" noTextEdit="1"/>
          </p:cNvSpPr>
          <p:nvPr/>
        </p:nvSpPr>
        <p:spPr bwMode="auto">
          <a:xfrm rot="16199998">
            <a:off x="11110106" y="1420101"/>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0" name="Freeform 55"/>
          <p:cNvSpPr>
            <a:spLocks noGrp="1" noRot="1" noChangeAspect="1" noMove="1" noResize="1" noEditPoints="1" noAdjustHandles="1" noChangeArrowheads="1" noChangeShapeType="1" noTextEdit="1"/>
          </p:cNvSpPr>
          <p:nvPr/>
        </p:nvSpPr>
        <p:spPr bwMode="auto">
          <a:xfrm rot="5400000">
            <a:off x="11465580"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1" name="Freeform 28"/>
          <p:cNvSpPr>
            <a:spLocks noGrp="1" noRot="1" noChangeAspect="1" noMove="1" noResize="1" noEditPoints="1" noAdjustHandles="1" noChangeArrowheads="1" noChangeShapeType="1" noTextEdit="1"/>
          </p:cNvSpPr>
          <p:nvPr/>
        </p:nvSpPr>
        <p:spPr bwMode="auto">
          <a:xfrm rot="5400000">
            <a:off x="11715423"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2" name="Freeform 6"/>
          <p:cNvSpPr>
            <a:spLocks noGrp="1" noRot="1" noChangeAspect="1" noMove="1" noResize="1" noEditPoints="1" noAdjustHandles="1" noChangeArrowheads="1" noChangeShapeType="1" noTextEdit="1"/>
          </p:cNvSpPr>
          <p:nvPr/>
        </p:nvSpPr>
        <p:spPr bwMode="auto">
          <a:xfrm rot="16199998">
            <a:off x="10867081" y="1713474"/>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3" name="Freeform 39"/>
          <p:cNvSpPr>
            <a:spLocks noGrp="1" noRot="1" noChangeAspect="1" noMove="1" noResize="1" noEditPoints="1" noAdjustHandles="1" noChangeArrowheads="1" noChangeShapeType="1" noTextEdit="1"/>
          </p:cNvSpPr>
          <p:nvPr/>
        </p:nvSpPr>
        <p:spPr bwMode="auto">
          <a:xfrm rot="16199998">
            <a:off x="11134318" y="166590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4" name="Freeform 57"/>
          <p:cNvSpPr>
            <a:spLocks noGrp="1" noRot="1" noChangeAspect="1" noMove="1" noResize="1" noEditPoints="1" noAdjustHandles="1" noChangeArrowheads="1" noChangeShapeType="1" noTextEdit="1"/>
          </p:cNvSpPr>
          <p:nvPr/>
        </p:nvSpPr>
        <p:spPr bwMode="auto">
          <a:xfrm rot="5400000">
            <a:off x="11451729"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5" name="Freeform 60"/>
          <p:cNvSpPr>
            <a:spLocks noGrp="1" noRot="1" noChangeAspect="1" noMove="1" noResize="1" noEditPoints="1" noAdjustHandles="1" noChangeArrowheads="1" noChangeShapeType="1" noTextEdit="1"/>
          </p:cNvSpPr>
          <p:nvPr/>
        </p:nvSpPr>
        <p:spPr bwMode="auto">
          <a:xfrm rot="5400000">
            <a:off x="11426410"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6" name="Freeform 27"/>
          <p:cNvSpPr>
            <a:spLocks noGrp="1" noRot="1" noChangeAspect="1" noMove="1" noResize="1" noEditPoints="1" noAdjustHandles="1" noChangeArrowheads="1" noChangeShapeType="1" noTextEdit="1"/>
          </p:cNvSpPr>
          <p:nvPr/>
        </p:nvSpPr>
        <p:spPr bwMode="auto">
          <a:xfrm rot="5400000">
            <a:off x="11718024"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7" name="Freeform 38"/>
          <p:cNvSpPr>
            <a:spLocks noGrp="1" noRot="1" noChangeAspect="1" noMove="1" noResize="1" noEditPoints="1" noAdjustHandles="1" noChangeArrowheads="1" noChangeShapeType="1" noTextEdit="1"/>
          </p:cNvSpPr>
          <p:nvPr/>
        </p:nvSpPr>
        <p:spPr bwMode="auto">
          <a:xfrm rot="16199998">
            <a:off x="11129971" y="191926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8" name="Freeform 8"/>
          <p:cNvSpPr>
            <a:spLocks noGrp="1" noRot="1" noChangeAspect="1" noMove="1" noResize="1" noEditPoints="1" noAdjustHandles="1" noChangeArrowheads="1" noChangeShapeType="1" noTextEdit="1"/>
          </p:cNvSpPr>
          <p:nvPr/>
        </p:nvSpPr>
        <p:spPr bwMode="auto">
          <a:xfrm rot="16199998">
            <a:off x="10850342" y="206495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9" name="Freeform 19"/>
          <p:cNvSpPr>
            <a:spLocks noGrp="1" noRot="1" noChangeAspect="1" noMove="1" noResize="1" noEditPoints="1" noAdjustHandles="1" noChangeArrowheads="1" noChangeShapeType="1" noTextEdit="1"/>
          </p:cNvSpPr>
          <p:nvPr/>
        </p:nvSpPr>
        <p:spPr bwMode="auto">
          <a:xfrm rot="5400000">
            <a:off x="11718268"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0" name="Freeform 35"/>
          <p:cNvSpPr>
            <a:spLocks noGrp="1" noRot="1" noChangeAspect="1" noMove="1" noResize="1" noEditPoints="1" noAdjustHandles="1" noChangeArrowheads="1" noChangeShapeType="1" noTextEdit="1"/>
          </p:cNvSpPr>
          <p:nvPr/>
        </p:nvSpPr>
        <p:spPr bwMode="auto">
          <a:xfrm rot="16199998">
            <a:off x="11117998" y="2208382"/>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1" name="Freeform 61"/>
          <p:cNvSpPr>
            <a:spLocks noGrp="1" noRot="1" noChangeAspect="1" noMove="1" noResize="1" noEditPoints="1" noAdjustHandles="1" noChangeArrowheads="1" noChangeShapeType="1" noTextEdit="1"/>
          </p:cNvSpPr>
          <p:nvPr/>
        </p:nvSpPr>
        <p:spPr bwMode="auto">
          <a:xfrm rot="5400000">
            <a:off x="11392707"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2" name="Freeform 9"/>
          <p:cNvSpPr>
            <a:spLocks noGrp="1" noRot="1" noChangeAspect="1" noMove="1" noResize="1" noEditPoints="1" noAdjustHandles="1" noChangeArrowheads="1" noChangeShapeType="1" noTextEdit="1"/>
          </p:cNvSpPr>
          <p:nvPr/>
        </p:nvSpPr>
        <p:spPr bwMode="auto">
          <a:xfrm rot="16199998">
            <a:off x="10851951" y="2345425"/>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3" name="Freeform 56"/>
          <p:cNvSpPr>
            <a:spLocks noGrp="1" noRot="1" noChangeAspect="1" noMove="1" noResize="1" noEditPoints="1" noAdjustHandles="1" noChangeArrowheads="1" noChangeShapeType="1" noTextEdit="1"/>
          </p:cNvSpPr>
          <p:nvPr/>
        </p:nvSpPr>
        <p:spPr bwMode="auto">
          <a:xfrm rot="5400000">
            <a:off x="11440894" y="23353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4" name="Freeform 20"/>
          <p:cNvSpPr>
            <a:spLocks noGrp="1" noRot="1" noChangeAspect="1" noMove="1" noResize="1" noEditPoints="1" noAdjustHandles="1" noChangeArrowheads="1" noChangeShapeType="1" noTextEdit="1"/>
          </p:cNvSpPr>
          <p:nvPr/>
        </p:nvSpPr>
        <p:spPr bwMode="auto">
          <a:xfrm rot="5400000">
            <a:off x="11725183"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5" name="Freeform 33"/>
          <p:cNvSpPr>
            <a:spLocks noGrp="1" noRot="1" noChangeAspect="1" noMove="1" noResize="1" noEditPoints="1" noAdjustHandles="1" noChangeArrowheads="1" noChangeShapeType="1" noTextEdit="1"/>
          </p:cNvSpPr>
          <p:nvPr/>
        </p:nvSpPr>
        <p:spPr bwMode="auto">
          <a:xfrm rot="16199998">
            <a:off x="11097198" y="242640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6" name="Freeform 11"/>
          <p:cNvSpPr>
            <a:spLocks noGrp="1" noRot="1" noChangeAspect="1" noMove="1" noResize="1" noEditPoints="1" noAdjustHandles="1" noChangeArrowheads="1" noChangeShapeType="1" noTextEdit="1"/>
          </p:cNvSpPr>
          <p:nvPr/>
        </p:nvSpPr>
        <p:spPr bwMode="auto">
          <a:xfrm rot="16199998">
            <a:off x="10869436" y="259196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7" name="Freeform 40"/>
          <p:cNvSpPr>
            <a:spLocks noGrp="1" noRot="1" noChangeAspect="1" noMove="1" noResize="1" noEditPoints="1" noAdjustHandles="1" noChangeArrowheads="1" noChangeShapeType="1" noTextEdit="1"/>
          </p:cNvSpPr>
          <p:nvPr/>
        </p:nvSpPr>
        <p:spPr bwMode="auto">
          <a:xfrm rot="5400000">
            <a:off x="11422891"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8" name="Freeform 7"/>
          <p:cNvSpPr>
            <a:spLocks noGrp="1" noRot="1" noChangeAspect="1" noMove="1" noResize="1" noEditPoints="1" noAdjustHandles="1" noChangeArrowheads="1" noChangeShapeType="1" noTextEdit="1"/>
          </p:cNvSpPr>
          <p:nvPr/>
        </p:nvSpPr>
        <p:spPr bwMode="auto">
          <a:xfrm rot="5400000">
            <a:off x="11681681"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9" name="Freeform 44"/>
          <p:cNvSpPr>
            <a:spLocks noGrp="1" noRot="1" noChangeAspect="1" noMove="1" noResize="1" noEditPoints="1" noAdjustHandles="1" noChangeArrowheads="1" noChangeShapeType="1" noTextEdit="1"/>
          </p:cNvSpPr>
          <p:nvPr/>
        </p:nvSpPr>
        <p:spPr bwMode="auto">
          <a:xfrm rot="16199998">
            <a:off x="11153903" y="2723245"/>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0" name="Freeform 46"/>
          <p:cNvSpPr>
            <a:spLocks noGrp="1" noRot="1" noChangeAspect="1" noMove="1" noResize="1" noEditPoints="1" noAdjustHandles="1" noChangeArrowheads="1" noChangeShapeType="1" noTextEdit="1"/>
          </p:cNvSpPr>
          <p:nvPr/>
        </p:nvSpPr>
        <p:spPr bwMode="auto">
          <a:xfrm rot="5400000">
            <a:off x="11435250"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1" name="Freeform 5"/>
          <p:cNvSpPr>
            <a:spLocks noGrp="1" noRot="1" noChangeAspect="1" noMove="1" noResize="1" noEditPoints="1" noAdjustHandles="1" noChangeArrowheads="1" noChangeShapeType="1" noTextEdit="1"/>
          </p:cNvSpPr>
          <p:nvPr/>
        </p:nvSpPr>
        <p:spPr bwMode="auto">
          <a:xfrm rot="5400000">
            <a:off x="11721378" y="2718803"/>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2" name="Freeform 16"/>
          <p:cNvSpPr>
            <a:spLocks noGrp="1" noRot="1" noChangeAspect="1" noMove="1" noResize="1" noEditPoints="1" noAdjustHandles="1" noChangeArrowheads="1" noChangeShapeType="1" noTextEdit="1"/>
          </p:cNvSpPr>
          <p:nvPr/>
        </p:nvSpPr>
        <p:spPr bwMode="auto">
          <a:xfrm rot="16199998">
            <a:off x="10878821" y="28571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3" name="Freeform 47"/>
          <p:cNvSpPr>
            <a:spLocks noGrp="1" noRot="1" noChangeAspect="1" noMove="1" noResize="1" noEditPoints="1" noAdjustHandles="1" noChangeArrowheads="1" noChangeShapeType="1" noTextEdit="1"/>
          </p:cNvSpPr>
          <p:nvPr/>
        </p:nvSpPr>
        <p:spPr bwMode="auto">
          <a:xfrm rot="16199998">
            <a:off x="11152012" y="2960899"/>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4" name="Freeform 37"/>
          <p:cNvSpPr>
            <a:spLocks noGrp="1" noRot="1" noChangeAspect="1" noMove="1" noResize="1" noEditPoints="1" noAdjustHandles="1" noChangeArrowheads="1" noChangeShapeType="1" noTextEdit="1"/>
          </p:cNvSpPr>
          <p:nvPr/>
        </p:nvSpPr>
        <p:spPr bwMode="auto">
          <a:xfrm rot="5400000">
            <a:off x="11428150"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5" name="Freeform 13"/>
          <p:cNvSpPr>
            <a:spLocks noGrp="1" noRot="1" noChangeAspect="1" noMove="1" noResize="1" noEditPoints="1" noAdjustHandles="1" noChangeArrowheads="1" noChangeShapeType="1" noTextEdit="1"/>
          </p:cNvSpPr>
          <p:nvPr/>
        </p:nvSpPr>
        <p:spPr bwMode="auto">
          <a:xfrm rot="5400000">
            <a:off x="11728340" y="2975554"/>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6" name="Freeform 12"/>
          <p:cNvSpPr>
            <a:spLocks noGrp="1" noRot="1" noChangeAspect="1" noMove="1" noResize="1" noEditPoints="1" noAdjustHandles="1" noChangeArrowheads="1" noChangeShapeType="1" noTextEdit="1"/>
          </p:cNvSpPr>
          <p:nvPr/>
        </p:nvSpPr>
        <p:spPr bwMode="auto">
          <a:xfrm rot="16199998">
            <a:off x="10866523" y="3115665"/>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7" name="Freeform 48"/>
          <p:cNvSpPr>
            <a:spLocks noGrp="1" noRot="1" noChangeAspect="1" noMove="1" noResize="1" noEditPoints="1" noAdjustHandles="1" noChangeArrowheads="1" noChangeShapeType="1" noTextEdit="1"/>
          </p:cNvSpPr>
          <p:nvPr/>
        </p:nvSpPr>
        <p:spPr bwMode="auto">
          <a:xfrm rot="16199998">
            <a:off x="11170934" y="3193554"/>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6" name="Freeform 32"/>
          <p:cNvSpPr>
            <a:spLocks noGrp="1" noRot="1" noChangeAspect="1" noMove="1" noResize="1" noEditPoints="1" noAdjustHandles="1" noChangeArrowheads="1" noChangeShapeType="1" noTextEdit="1"/>
          </p:cNvSpPr>
          <p:nvPr/>
        </p:nvSpPr>
        <p:spPr bwMode="auto">
          <a:xfrm rot="5400000">
            <a:off x="11414752"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7" name="Freeform 51"/>
          <p:cNvSpPr>
            <a:spLocks noGrp="1" noRot="1" noChangeAspect="1" noMove="1" noResize="1" noEditPoints="1" noAdjustHandles="1" noChangeArrowheads="1" noChangeShapeType="1" noTextEdit="1"/>
          </p:cNvSpPr>
          <p:nvPr/>
        </p:nvSpPr>
        <p:spPr bwMode="auto">
          <a:xfrm rot="16199998">
            <a:off x="11716921" y="3206332"/>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8" name="Freeform 14"/>
          <p:cNvSpPr>
            <a:spLocks noGrp="1" noRot="1" noChangeAspect="1" noMove="1" noResize="1" noEditPoints="1" noAdjustHandles="1" noChangeArrowheads="1" noChangeShapeType="1" noTextEdit="1"/>
          </p:cNvSpPr>
          <p:nvPr/>
        </p:nvSpPr>
        <p:spPr bwMode="auto">
          <a:xfrm rot="16199998">
            <a:off x="10871418" y="3468502"/>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9" name="Freeform 14"/>
          <p:cNvSpPr>
            <a:spLocks noGrp="1" noRot="1" noChangeAspect="1" noMove="1" noResize="1" noEditPoints="1" noAdjustHandles="1" noChangeArrowheads="1" noChangeShapeType="1" noTextEdit="1"/>
          </p:cNvSpPr>
          <p:nvPr/>
        </p:nvSpPr>
        <p:spPr bwMode="auto">
          <a:xfrm rot="5400000">
            <a:off x="11687487" y="3338455"/>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0" name="Freeform 32"/>
          <p:cNvSpPr>
            <a:spLocks noGrp="1" noRot="1" noChangeAspect="1" noMove="1" noResize="1" noEditPoints="1" noAdjustHandles="1" noChangeArrowheads="1" noChangeShapeType="1" noTextEdit="1"/>
          </p:cNvSpPr>
          <p:nvPr/>
        </p:nvSpPr>
        <p:spPr bwMode="auto">
          <a:xfrm rot="16199998">
            <a:off x="11134201" y="3486703"/>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1" name="Freeform 13"/>
          <p:cNvSpPr>
            <a:spLocks noGrp="1" noRot="1" noChangeAspect="1" noMove="1" noResize="1" noEditPoints="1" noAdjustHandles="1" noChangeArrowheads="1" noChangeShapeType="1" noTextEdit="1"/>
          </p:cNvSpPr>
          <p:nvPr/>
        </p:nvSpPr>
        <p:spPr bwMode="auto">
          <a:xfrm rot="16199998">
            <a:off x="10840106" y="3744553"/>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2" name="Freeform 37"/>
          <p:cNvSpPr>
            <a:spLocks noGrp="1" noRot="1" noChangeAspect="1" noMove="1" noResize="1" noEditPoints="1" noAdjustHandles="1" noChangeArrowheads="1" noChangeShapeType="1" noTextEdit="1"/>
          </p:cNvSpPr>
          <p:nvPr/>
        </p:nvSpPr>
        <p:spPr bwMode="auto">
          <a:xfrm rot="16199998">
            <a:off x="11150046" y="3707138"/>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3" name="Freeform 48"/>
          <p:cNvSpPr>
            <a:spLocks noGrp="1" noRot="1" noChangeAspect="1" noMove="1" noResize="1" noEditPoints="1" noAdjustHandles="1" noChangeArrowheads="1" noChangeShapeType="1" noTextEdit="1"/>
          </p:cNvSpPr>
          <p:nvPr/>
        </p:nvSpPr>
        <p:spPr bwMode="auto">
          <a:xfrm rot="5400000">
            <a:off x="11388652"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4" name="Freeform 40"/>
          <p:cNvSpPr>
            <a:spLocks noGrp="1" noRot="1" noChangeAspect="1" noMove="1" noResize="1" noEditPoints="1" noAdjustHandles="1" noChangeArrowheads="1" noChangeShapeType="1" noTextEdit="1"/>
          </p:cNvSpPr>
          <p:nvPr/>
        </p:nvSpPr>
        <p:spPr bwMode="auto">
          <a:xfrm rot="16199998">
            <a:off x="11745958" y="3507142"/>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5" name="Freeform 47"/>
          <p:cNvSpPr>
            <a:spLocks noGrp="1" noRot="1" noChangeAspect="1" noMove="1" noResize="1" noEditPoints="1" noAdjustHandles="1" noChangeArrowheads="1" noChangeShapeType="1" noTextEdit="1"/>
          </p:cNvSpPr>
          <p:nvPr/>
        </p:nvSpPr>
        <p:spPr bwMode="auto">
          <a:xfrm rot="5400000">
            <a:off x="11393395" y="3849727"/>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6" name="Freeform 12"/>
          <p:cNvSpPr>
            <a:spLocks noGrp="1" noRot="1" noChangeAspect="1" noMove="1" noResize="1" noEditPoints="1" noAdjustHandles="1" noChangeArrowheads="1" noChangeShapeType="1" noTextEdit="1"/>
          </p:cNvSpPr>
          <p:nvPr/>
        </p:nvSpPr>
        <p:spPr bwMode="auto">
          <a:xfrm rot="5400000">
            <a:off x="11674069" y="3739001"/>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7" name="Freeform 5"/>
          <p:cNvSpPr>
            <a:spLocks noGrp="1" noRot="1" noChangeAspect="1" noMove="1" noResize="1" noEditPoints="1" noAdjustHandles="1" noChangeArrowheads="1" noChangeShapeType="1" noTextEdit="1"/>
          </p:cNvSpPr>
          <p:nvPr/>
        </p:nvSpPr>
        <p:spPr bwMode="auto">
          <a:xfrm rot="16199998">
            <a:off x="10882697" y="4063804"/>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8" name="Freeform 46"/>
          <p:cNvSpPr>
            <a:spLocks noGrp="1" noRot="1" noChangeAspect="1" noMove="1" noResize="1" noEditPoints="1" noAdjustHandles="1" noChangeArrowheads="1" noChangeShapeType="1" noTextEdit="1"/>
          </p:cNvSpPr>
          <p:nvPr/>
        </p:nvSpPr>
        <p:spPr bwMode="auto">
          <a:xfrm rot="16199998">
            <a:off x="11136742" y="397658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9" name="Freeform 16"/>
          <p:cNvSpPr>
            <a:spLocks noGrp="1" noRot="1" noChangeAspect="1" noMove="1" noResize="1" noEditPoints="1" noAdjustHandles="1" noChangeArrowheads="1" noChangeShapeType="1" noTextEdit="1"/>
          </p:cNvSpPr>
          <p:nvPr/>
        </p:nvSpPr>
        <p:spPr bwMode="auto">
          <a:xfrm rot="5400000">
            <a:off x="11671018"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0" name="Freeform 44"/>
          <p:cNvSpPr>
            <a:spLocks noGrp="1" noRot="1" noChangeAspect="1" noMove="1" noResize="1" noEditPoints="1" noAdjustHandles="1" noChangeArrowheads="1" noChangeShapeType="1" noTextEdit="1"/>
          </p:cNvSpPr>
          <p:nvPr/>
        </p:nvSpPr>
        <p:spPr bwMode="auto">
          <a:xfrm rot="5400000">
            <a:off x="11408342"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1" name="Freeform 7"/>
          <p:cNvSpPr>
            <a:spLocks noGrp="1" noRot="1" noChangeAspect="1" noMove="1" noResize="1" noEditPoints="1" noAdjustHandles="1" noChangeArrowheads="1" noChangeShapeType="1" noTextEdit="1"/>
          </p:cNvSpPr>
          <p:nvPr/>
        </p:nvSpPr>
        <p:spPr bwMode="auto">
          <a:xfrm rot="16199998">
            <a:off x="10873474" y="4257466"/>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2" name="Freeform 11"/>
          <p:cNvSpPr>
            <a:spLocks noGrp="1" noRot="1" noChangeAspect="1" noMove="1" noResize="1" noEditPoints="1" noAdjustHandles="1" noChangeArrowheads="1" noChangeShapeType="1" noTextEdit="1"/>
          </p:cNvSpPr>
          <p:nvPr/>
        </p:nvSpPr>
        <p:spPr bwMode="auto">
          <a:xfrm rot="5400000">
            <a:off x="11680402"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3" name="Freeform 56"/>
          <p:cNvSpPr>
            <a:spLocks noGrp="1" noRot="1" noChangeAspect="1" noMove="1" noResize="1" noEditPoints="1" noAdjustHandles="1" noChangeArrowheads="1" noChangeShapeType="1" noTextEdit="1"/>
          </p:cNvSpPr>
          <p:nvPr/>
        </p:nvSpPr>
        <p:spPr bwMode="auto">
          <a:xfrm rot="16199998">
            <a:off x="11162482" y="43474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4" name="Freeform 33"/>
          <p:cNvSpPr>
            <a:spLocks noGrp="1" noRot="1" noChangeAspect="1" noMove="1" noResize="1" noEditPoints="1" noAdjustHandles="1" noChangeArrowheads="1" noChangeShapeType="1" noTextEdit="1"/>
          </p:cNvSpPr>
          <p:nvPr/>
        </p:nvSpPr>
        <p:spPr bwMode="auto">
          <a:xfrm rot="5400000">
            <a:off x="11444665"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5" name="Freeform 20"/>
          <p:cNvSpPr>
            <a:spLocks noGrp="1" noRot="1" noChangeAspect="1" noMove="1" noResize="1" noEditPoints="1" noAdjustHandles="1" noChangeArrowheads="1" noChangeShapeType="1" noTextEdit="1"/>
          </p:cNvSpPr>
          <p:nvPr/>
        </p:nvSpPr>
        <p:spPr bwMode="auto">
          <a:xfrm rot="16199998">
            <a:off x="10839720" y="4538206"/>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6" name="Freeform 9"/>
          <p:cNvSpPr>
            <a:spLocks noGrp="1" noRot="1" noChangeAspect="1" noMove="1" noResize="1" noEditPoints="1" noAdjustHandles="1" noChangeArrowheads="1" noChangeShapeType="1" noTextEdit="1"/>
          </p:cNvSpPr>
          <p:nvPr/>
        </p:nvSpPr>
        <p:spPr bwMode="auto">
          <a:xfrm rot="5400000">
            <a:off x="11720040"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7" name="Freeform 61"/>
          <p:cNvSpPr>
            <a:spLocks noGrp="1" noRot="1" noChangeAspect="1" noMove="1" noResize="1" noEditPoints="1" noAdjustHandles="1" noChangeArrowheads="1" noChangeShapeType="1" noTextEdit="1"/>
          </p:cNvSpPr>
          <p:nvPr/>
        </p:nvSpPr>
        <p:spPr bwMode="auto">
          <a:xfrm rot="16199998">
            <a:off x="11163335" y="4598945"/>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8" name="Freeform 35"/>
          <p:cNvSpPr>
            <a:spLocks noGrp="1" noRot="1" noChangeAspect="1" noMove="1" noResize="1" noEditPoints="1" noAdjustHandles="1" noChangeArrowheads="1" noChangeShapeType="1" noTextEdit="1"/>
          </p:cNvSpPr>
          <p:nvPr/>
        </p:nvSpPr>
        <p:spPr bwMode="auto">
          <a:xfrm rot="5400000">
            <a:off x="11444247"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9" name="Freeform 19"/>
          <p:cNvSpPr>
            <a:spLocks noGrp="1" noRot="1" noChangeAspect="1" noMove="1" noResize="1" noEditPoints="1" noAdjustHandles="1" noChangeArrowheads="1" noChangeShapeType="1" noTextEdit="1"/>
          </p:cNvSpPr>
          <p:nvPr/>
        </p:nvSpPr>
        <p:spPr bwMode="auto">
          <a:xfrm rot="16199998">
            <a:off x="10850179" y="4797912"/>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0" name="Freeform 8"/>
          <p:cNvSpPr>
            <a:spLocks noGrp="1" noRot="1" noChangeAspect="1" noMove="1" noResize="1" noEditPoints="1" noAdjustHandles="1" noChangeArrowheads="1" noChangeShapeType="1" noTextEdit="1"/>
          </p:cNvSpPr>
          <p:nvPr/>
        </p:nvSpPr>
        <p:spPr bwMode="auto">
          <a:xfrm rot="5400000">
            <a:off x="11711903"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1" name="Freeform 38"/>
          <p:cNvSpPr>
            <a:spLocks noGrp="1" noRot="1" noChangeAspect="1" noMove="1" noResize="1" noEditPoints="1" noAdjustHandles="1" noChangeArrowheads="1" noChangeShapeType="1" noTextEdit="1"/>
          </p:cNvSpPr>
          <p:nvPr/>
        </p:nvSpPr>
        <p:spPr bwMode="auto">
          <a:xfrm rot="5400000">
            <a:off x="11416591" y="488938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2" name="Freeform 27"/>
          <p:cNvSpPr>
            <a:spLocks noGrp="1" noRot="1" noChangeAspect="1" noMove="1" noResize="1" noEditPoints="1" noAdjustHandles="1" noChangeArrowheads="1" noChangeShapeType="1" noTextEdit="1"/>
          </p:cNvSpPr>
          <p:nvPr/>
        </p:nvSpPr>
        <p:spPr bwMode="auto">
          <a:xfrm rot="16199998">
            <a:off x="10844221" y="5016682"/>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3" name="Freeform 60"/>
          <p:cNvSpPr>
            <a:spLocks noGrp="1" noRot="1" noChangeAspect="1" noMove="1" noResize="1" noEditPoints="1" noAdjustHandles="1" noChangeArrowheads="1" noChangeShapeType="1" noTextEdit="1"/>
          </p:cNvSpPr>
          <p:nvPr/>
        </p:nvSpPr>
        <p:spPr bwMode="auto">
          <a:xfrm rot="16199998">
            <a:off x="11135835" y="4916660"/>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4" name="Freeform 57"/>
          <p:cNvSpPr>
            <a:spLocks noGrp="1" noRot="1" noChangeAspect="1" noMove="1" noResize="1" noEditPoints="1" noAdjustHandles="1" noChangeArrowheads="1" noChangeShapeType="1" noTextEdit="1"/>
          </p:cNvSpPr>
          <p:nvPr/>
        </p:nvSpPr>
        <p:spPr bwMode="auto">
          <a:xfrm rot="16199998">
            <a:off x="11100768" y="5121973"/>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5" name="Freeform 39"/>
          <p:cNvSpPr>
            <a:spLocks noGrp="1" noRot="1" noChangeAspect="1" noMove="1" noResize="1" noEditPoints="1" noAdjustHandles="1" noChangeArrowheads="1" noChangeShapeType="1" noTextEdit="1"/>
          </p:cNvSpPr>
          <p:nvPr/>
        </p:nvSpPr>
        <p:spPr bwMode="auto">
          <a:xfrm rot="5400000">
            <a:off x="11398116" y="5093697"/>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6" name="Freeform 6"/>
          <p:cNvSpPr>
            <a:spLocks noGrp="1" noRot="1" noChangeAspect="1" noMove="1" noResize="1" noEditPoints="1" noAdjustHandles="1" noChangeArrowheads="1" noChangeShapeType="1" noTextEdit="1"/>
          </p:cNvSpPr>
          <p:nvPr/>
        </p:nvSpPr>
        <p:spPr bwMode="auto">
          <a:xfrm rot="5400000">
            <a:off x="11702254"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7" name="Freeform 28"/>
          <p:cNvSpPr>
            <a:spLocks noGrp="1" noRot="1" noChangeAspect="1" noMove="1" noResize="1" noEditPoints="1" noAdjustHandles="1" noChangeArrowheads="1" noChangeShapeType="1" noTextEdit="1"/>
          </p:cNvSpPr>
          <p:nvPr/>
        </p:nvSpPr>
        <p:spPr bwMode="auto">
          <a:xfrm rot="16199998">
            <a:off x="10850367" y="5284408"/>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8" name="Freeform 55"/>
          <p:cNvSpPr>
            <a:spLocks noGrp="1" noRot="1" noChangeAspect="1" noMove="1" noResize="1" noEditPoints="1" noAdjustHandles="1" noChangeArrowheads="1" noChangeShapeType="1" noTextEdit="1"/>
          </p:cNvSpPr>
          <p:nvPr/>
        </p:nvSpPr>
        <p:spPr bwMode="auto">
          <a:xfrm rot="16199998">
            <a:off x="11096665" y="5356199"/>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9" name="Freeform 34"/>
          <p:cNvSpPr>
            <a:spLocks noGrp="1" noRot="1" noChangeAspect="1" noMove="1" noResize="1" noEditPoints="1" noAdjustHandles="1" noChangeArrowheads="1" noChangeShapeType="1" noTextEdit="1"/>
          </p:cNvSpPr>
          <p:nvPr/>
        </p:nvSpPr>
        <p:spPr bwMode="auto">
          <a:xfrm rot="5400000">
            <a:off x="11448595"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0" name="Freeform 17"/>
          <p:cNvSpPr>
            <a:spLocks noGrp="1" noRot="1" noChangeAspect="1" noMove="1" noResize="1" noEditPoints="1" noAdjustHandles="1" noChangeArrowheads="1" noChangeShapeType="1" noTextEdit="1"/>
          </p:cNvSpPr>
          <p:nvPr/>
        </p:nvSpPr>
        <p:spPr bwMode="auto">
          <a:xfrm rot="5400000">
            <a:off x="11705997" y="5347417"/>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1" name="Freeform 26"/>
          <p:cNvSpPr>
            <a:spLocks noGrp="1" noRot="1" noChangeAspect="1" noMove="1" noResize="1" noEditPoints="1" noAdjustHandles="1" noChangeArrowheads="1" noChangeShapeType="1" noTextEdit="1"/>
          </p:cNvSpPr>
          <p:nvPr/>
        </p:nvSpPr>
        <p:spPr bwMode="auto">
          <a:xfrm rot="16199998">
            <a:off x="10827927" y="5489941"/>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2" name="Freeform 53"/>
          <p:cNvSpPr>
            <a:spLocks noGrp="1" noRot="1" noChangeAspect="1" noMove="1" noResize="1" noEditPoints="1" noAdjustHandles="1" noChangeArrowheads="1" noChangeShapeType="1" noTextEdit="1"/>
          </p:cNvSpPr>
          <p:nvPr/>
        </p:nvSpPr>
        <p:spPr bwMode="auto">
          <a:xfrm rot="16199998">
            <a:off x="11100070" y="5593912"/>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3" name="Freeform 22"/>
          <p:cNvSpPr>
            <a:spLocks noGrp="1" noRot="1" noChangeAspect="1" noMove="1" noResize="1" noEditPoints="1" noAdjustHandles="1" noChangeArrowheads="1" noChangeShapeType="1" noTextEdit="1"/>
          </p:cNvSpPr>
          <p:nvPr/>
        </p:nvSpPr>
        <p:spPr bwMode="auto">
          <a:xfrm rot="16199998">
            <a:off x="10805798" y="5739867"/>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4" name="Freeform 42"/>
          <p:cNvSpPr>
            <a:spLocks noGrp="1" noRot="1" noChangeAspect="1" noMove="1" noResize="1" noEditPoints="1" noAdjustHandles="1" noChangeArrowheads="1" noChangeShapeType="1" noTextEdit="1"/>
          </p:cNvSpPr>
          <p:nvPr/>
        </p:nvSpPr>
        <p:spPr bwMode="auto">
          <a:xfrm rot="5400000">
            <a:off x="11404552"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5" name="Freeform 21"/>
          <p:cNvSpPr>
            <a:spLocks noGrp="1" noRot="1" noChangeAspect="1" noMove="1" noResize="1" noEditPoints="1" noAdjustHandles="1" noChangeArrowheads="1" noChangeShapeType="1" noTextEdit="1"/>
          </p:cNvSpPr>
          <p:nvPr/>
        </p:nvSpPr>
        <p:spPr bwMode="auto">
          <a:xfrm rot="5400000">
            <a:off x="11653988"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6" name="Freeform 30"/>
          <p:cNvSpPr>
            <a:spLocks noGrp="1" noRot="1" noChangeAspect="1" noMove="1" noResize="1" noEditPoints="1" noAdjustHandles="1" noChangeArrowheads="1" noChangeShapeType="1" noTextEdit="1"/>
          </p:cNvSpPr>
          <p:nvPr/>
        </p:nvSpPr>
        <p:spPr bwMode="auto">
          <a:xfrm rot="16199998">
            <a:off x="10892977" y="5804956"/>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7" name="Freeform 23"/>
          <p:cNvSpPr>
            <a:spLocks noGrp="1" noRot="1" noChangeAspect="1" noMove="1" noResize="1" noEditPoints="1" noAdjustHandles="1" noChangeArrowheads="1" noChangeShapeType="1" noTextEdit="1"/>
          </p:cNvSpPr>
          <p:nvPr/>
        </p:nvSpPr>
        <p:spPr bwMode="auto">
          <a:xfrm rot="16199998">
            <a:off x="10850592" y="5970384"/>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8" name="Freeform 43"/>
          <p:cNvSpPr>
            <a:spLocks noGrp="1" noRot="1" noChangeAspect="1" noMove="1" noResize="1" noEditPoints="1" noAdjustHandles="1" noChangeArrowheads="1" noChangeShapeType="1" noTextEdit="1"/>
          </p:cNvSpPr>
          <p:nvPr/>
        </p:nvSpPr>
        <p:spPr bwMode="auto">
          <a:xfrm rot="16199998">
            <a:off x="11112645" y="5876600"/>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9" name="Freeform 45"/>
          <p:cNvSpPr>
            <a:spLocks noGrp="1" noRot="1" noChangeAspect="1" noMove="1" noResize="1" noEditPoints="1" noAdjustHandles="1" noChangeArrowheads="1" noChangeShapeType="1" noTextEdit="1"/>
          </p:cNvSpPr>
          <p:nvPr/>
        </p:nvSpPr>
        <p:spPr bwMode="auto">
          <a:xfrm rot="5400000">
            <a:off x="11386191"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0" name="Freeform 29"/>
          <p:cNvSpPr>
            <a:spLocks noGrp="1" noRot="1" noChangeAspect="1" noMove="1" noResize="1" noEditPoints="1" noAdjustHandles="1" noChangeArrowheads="1" noChangeShapeType="1" noTextEdit="1"/>
          </p:cNvSpPr>
          <p:nvPr/>
        </p:nvSpPr>
        <p:spPr bwMode="auto">
          <a:xfrm rot="5400000">
            <a:off x="11634871"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1" name="Freeform 36"/>
          <p:cNvSpPr>
            <a:spLocks noGrp="1" noRot="1" noChangeAspect="1" noMove="1" noResize="1" noEditPoints="1" noAdjustHandles="1" noChangeArrowheads="1" noChangeShapeType="1" noTextEdit="1"/>
          </p:cNvSpPr>
          <p:nvPr/>
        </p:nvSpPr>
        <p:spPr bwMode="auto">
          <a:xfrm rot="5400000">
            <a:off x="11416384"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2" name="Freeform 15"/>
          <p:cNvSpPr>
            <a:spLocks noGrp="1" noRot="1" noChangeAspect="1" noMove="1" noResize="1" noEditPoints="1" noAdjustHandles="1" noChangeArrowheads="1" noChangeShapeType="1" noTextEdit="1"/>
          </p:cNvSpPr>
          <p:nvPr/>
        </p:nvSpPr>
        <p:spPr bwMode="auto">
          <a:xfrm rot="16199998">
            <a:off x="10878167" y="6224329"/>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3" name="Freeform 54"/>
          <p:cNvSpPr>
            <a:spLocks noGrp="1" noRot="1" noChangeAspect="1" noMove="1" noResize="1" noEditPoints="1" noAdjustHandles="1" noChangeArrowheads="1" noChangeShapeType="1" noTextEdit="1"/>
          </p:cNvSpPr>
          <p:nvPr/>
        </p:nvSpPr>
        <p:spPr bwMode="auto">
          <a:xfrm rot="16199998">
            <a:off x="11107134" y="616947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4" name="Freeform 31"/>
          <p:cNvSpPr>
            <a:spLocks noGrp="1" noRot="1" noChangeAspect="1" noMove="1" noResize="1" noEditPoints="1" noAdjustHandles="1" noChangeArrowheads="1" noChangeShapeType="1" noTextEdit="1"/>
          </p:cNvSpPr>
          <p:nvPr/>
        </p:nvSpPr>
        <p:spPr bwMode="auto">
          <a:xfrm rot="5400000">
            <a:off x="11666567" y="6183127"/>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5" name="Freeform 52"/>
          <p:cNvSpPr>
            <a:spLocks noGrp="1" noRot="1" noChangeAspect="1" noMove="1" noResize="1" noEditPoints="1" noAdjustHandles="1" noChangeArrowheads="1" noChangeShapeType="1" noTextEdit="1"/>
          </p:cNvSpPr>
          <p:nvPr/>
        </p:nvSpPr>
        <p:spPr bwMode="auto">
          <a:xfrm rot="16199998">
            <a:off x="11100012" y="6356763"/>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6" name="Freeform 41"/>
          <p:cNvSpPr>
            <a:spLocks noGrp="1" noRot="1" noChangeAspect="1" noMove="1" noResize="1" noEditPoints="1" noAdjustHandles="1" noChangeArrowheads="1" noChangeShapeType="1" noTextEdit="1"/>
          </p:cNvSpPr>
          <p:nvPr/>
        </p:nvSpPr>
        <p:spPr bwMode="auto">
          <a:xfrm rot="5400000">
            <a:off x="11416384"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7" name="Freeform 18"/>
          <p:cNvSpPr>
            <a:spLocks noGrp="1" noRot="1" noChangeAspect="1" noMove="1" noResize="1" noEditPoints="1" noAdjustHandles="1" noChangeArrowheads="1" noChangeShapeType="1" noTextEdit="1"/>
          </p:cNvSpPr>
          <p:nvPr/>
        </p:nvSpPr>
        <p:spPr bwMode="auto">
          <a:xfrm rot="16199998">
            <a:off x="10846606" y="6507822"/>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8" name="Freeform 59"/>
          <p:cNvSpPr>
            <a:spLocks noGrp="1" noRot="1" noChangeAspect="1" noMove="1" noResize="1" noEditPoints="1" noAdjustHandles="1" noChangeArrowheads="1" noChangeShapeType="1" noTextEdit="1"/>
          </p:cNvSpPr>
          <p:nvPr/>
        </p:nvSpPr>
        <p:spPr bwMode="auto">
          <a:xfrm rot="16199998">
            <a:off x="11138156" y="6555124"/>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9" name="Freeform 49"/>
          <p:cNvSpPr>
            <a:spLocks noGrp="1" noRot="1" noChangeAspect="1" noMove="1" noResize="1" noEditPoints="1" noAdjustHandles="1" noChangeArrowheads="1" noChangeShapeType="1" noTextEdit="1"/>
          </p:cNvSpPr>
          <p:nvPr/>
        </p:nvSpPr>
        <p:spPr bwMode="auto">
          <a:xfrm rot="5400000">
            <a:off x="11387266"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0" name="Freeform 25"/>
          <p:cNvSpPr>
            <a:spLocks noGrp="1" noRot="1" noChangeAspect="1" noMove="1" noResize="1" noEditPoints="1" noAdjustHandles="1" noChangeArrowheads="1" noChangeShapeType="1" noTextEdit="1"/>
          </p:cNvSpPr>
          <p:nvPr/>
        </p:nvSpPr>
        <p:spPr bwMode="auto">
          <a:xfrm rot="5400000">
            <a:off x="11634649"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1" name="Freeform 10"/>
          <p:cNvSpPr>
            <a:spLocks noGrp="1" noRot="1" noChangeAspect="1" noMove="1" noResize="1" noEditPoints="1" noAdjustHandles="1" noChangeArrowheads="1" noChangeShapeType="1" noTextEdit="1"/>
          </p:cNvSpPr>
          <p:nvPr/>
        </p:nvSpPr>
        <p:spPr bwMode="auto">
          <a:xfrm rot="16199998">
            <a:off x="10854557" y="6713279"/>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2" name="Freeform 8"/>
          <p:cNvSpPr>
            <a:spLocks noGrp="1" noRot="1" noChangeAspect="1" noMove="1" noResize="1" noEditPoints="1" noAdjustHandles="1" noChangeArrowheads="1" noChangeShapeType="1" noTextEdit="1"/>
          </p:cNvSpPr>
          <p:nvPr/>
        </p:nvSpPr>
        <p:spPr bwMode="auto">
          <a:xfrm rot="16199998">
            <a:off x="11109838" y="676592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3" name="Freeform 8"/>
          <p:cNvSpPr>
            <a:spLocks noGrp="1" noRot="1" noChangeAspect="1" noMove="1" noResize="1" noEditPoints="1" noAdjustHandles="1" noChangeArrowheads="1" noChangeShapeType="1" noTextEdit="1"/>
          </p:cNvSpPr>
          <p:nvPr/>
        </p:nvSpPr>
        <p:spPr bwMode="auto">
          <a:xfrm rot="5400000">
            <a:off x="11418563" y="67473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4" name="Freeform 106"/>
          <p:cNvSpPr>
            <a:spLocks noGrp="1" noRot="1" noChangeAspect="1" noMove="1" noResize="1" noEditPoints="1" noAdjustHandles="1" noChangeArrowheads="1" noChangeShapeType="1" noTextEdit="1"/>
          </p:cNvSpPr>
          <p:nvPr/>
        </p:nvSpPr>
        <p:spPr bwMode="auto">
          <a:xfrm rot="5400000">
            <a:off x="11611738"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76" name="Textfeld 175"/>
          <p:cNvSpPr txBox="1"/>
          <p:nvPr/>
        </p:nvSpPr>
        <p:spPr bwMode="auto">
          <a:xfrm>
            <a:off x="660960" y="846816"/>
            <a:ext cx="9650903" cy="2708434"/>
          </a:xfrm>
          <a:prstGeom prst="rect">
            <a:avLst/>
          </a:prstGeom>
          <a:noFill/>
        </p:spPr>
        <p:txBody>
          <a:bodyPr wrap="square" rtlCol="0">
            <a:spAutoFit/>
          </a:bodyPr>
          <a:lstStyle/>
          <a:p>
            <a:pPr algn="ctr">
              <a:defRPr/>
            </a:pPr>
            <a:r>
              <a:rPr lang="de-DE" sz="4000" b="1" dirty="0">
                <a:solidFill>
                  <a:srgbClr val="E2E8E6">
                    <a:lumMod val="50000"/>
                  </a:srgbClr>
                </a:solidFill>
                <a:latin typeface="Bahnschrift" panose="020B0502040204020203" pitchFamily="34" charset="0"/>
                <a:cs typeface="Arial"/>
              </a:rPr>
              <a:t>Bausteine für ein Märchenhörspiel</a:t>
            </a:r>
          </a:p>
          <a:p>
            <a:pPr algn="ctr">
              <a:defRPr/>
            </a:pPr>
            <a:r>
              <a:rPr lang="de-DE" sz="4000" b="1" dirty="0">
                <a:solidFill>
                  <a:srgbClr val="E2E8E6">
                    <a:lumMod val="50000"/>
                  </a:srgbClr>
                </a:solidFill>
                <a:latin typeface="Bahnschrift" panose="020B0502040204020203" pitchFamily="34" charset="0"/>
                <a:cs typeface="Arial"/>
              </a:rPr>
              <a:t>(Übersicht)</a:t>
            </a:r>
          </a:p>
          <a:p>
            <a:pPr algn="ctr">
              <a:defRPr/>
            </a:pPr>
            <a:endParaRPr lang="de-DE" sz="4000" b="1" dirty="0">
              <a:solidFill>
                <a:srgbClr val="E2E8E6">
                  <a:lumMod val="50000"/>
                </a:srgbClr>
              </a:solidFill>
              <a:latin typeface="Bahnschrift" panose="020B0502040204020203" pitchFamily="34" charset="0"/>
              <a:cs typeface="Arial"/>
            </a:endParaRPr>
          </a:p>
          <a:p>
            <a:pPr algn="ctr">
              <a:defRPr/>
            </a:pPr>
            <a:endParaRPr dirty="0">
              <a:latin typeface="Bahnschrift" panose="020B0502040204020203" pitchFamily="34" charset="0"/>
            </a:endParaRPr>
          </a:p>
          <a:p>
            <a:pPr algn="ctr">
              <a:defRPr/>
            </a:pPr>
            <a:endParaRPr lang="de-DE" sz="3200" dirty="0">
              <a:latin typeface="Bahnschrift" panose="020B0502040204020203" pitchFamily="34" charset="0"/>
            </a:endParaRPr>
          </a:p>
        </p:txBody>
      </p:sp>
      <p:graphicFrame>
        <p:nvGraphicFramePr>
          <p:cNvPr id="177" name="Tabelle 16"/>
          <p:cNvGraphicFramePr>
            <a:graphicFrameLocks noGrp="1"/>
          </p:cNvGraphicFramePr>
          <p:nvPr>
            <p:extLst>
              <p:ext uri="{D42A27DB-BD31-4B8C-83A1-F6EECF244321}">
                <p14:modId xmlns:p14="http://schemas.microsoft.com/office/powerpoint/2010/main" val="2553925753"/>
              </p:ext>
            </p:extLst>
          </p:nvPr>
        </p:nvGraphicFramePr>
        <p:xfrm>
          <a:off x="3269773" y="2450194"/>
          <a:ext cx="4433276" cy="3882520"/>
        </p:xfrm>
        <a:graphic>
          <a:graphicData uri="http://schemas.openxmlformats.org/drawingml/2006/table">
            <a:tbl>
              <a:tblPr firstRow="1" bandRow="1"/>
              <a:tblGrid>
                <a:gridCol w="2216638">
                  <a:extLst>
                    <a:ext uri="{9D8B030D-6E8A-4147-A177-3AD203B41FA5}">
                      <a16:colId xmlns:a16="http://schemas.microsoft.com/office/drawing/2014/main" xmlns="" val="20000"/>
                    </a:ext>
                  </a:extLst>
                </a:gridCol>
                <a:gridCol w="2216638">
                  <a:extLst>
                    <a:ext uri="{9D8B030D-6E8A-4147-A177-3AD203B41FA5}">
                      <a16:colId xmlns:a16="http://schemas.microsoft.com/office/drawing/2014/main" xmlns="" val="20001"/>
                    </a:ext>
                  </a:extLst>
                </a:gridCol>
              </a:tblGrid>
              <a:tr h="1941260">
                <a:tc>
                  <a:txBody>
                    <a:bodyPr/>
                    <a:lstStyle/>
                    <a:p>
                      <a:pPr algn="ctr">
                        <a:defRPr/>
                      </a:pPr>
                      <a:endParaRPr lang="de-DE" sz="2400" dirty="0">
                        <a:latin typeface="Calibri" panose="020F0502020204030204" pitchFamily="34" charset="0"/>
                        <a:cs typeface="Calibri" panose="020F0502020204030204" pitchFamily="34" charset="0"/>
                      </a:endParaRPr>
                    </a:p>
                    <a:p>
                      <a:pPr algn="ctr">
                        <a:defRPr/>
                      </a:pPr>
                      <a:endParaRPr lang="de-DE" sz="2400" dirty="0">
                        <a:solidFill>
                          <a:schemeClr val="tx1"/>
                        </a:solidFill>
                        <a:latin typeface="Calibri" panose="020F0502020204030204" pitchFamily="34" charset="0"/>
                        <a:ea typeface="Arial"/>
                        <a:cs typeface="Calibri" panose="020F0502020204030204" pitchFamily="34" charset="0"/>
                      </a:endParaRPr>
                    </a:p>
                    <a:p>
                      <a:pPr algn="ctr">
                        <a:defRPr/>
                      </a:pPr>
                      <a:r>
                        <a:rPr lang="de-DE" sz="2400" dirty="0">
                          <a:solidFill>
                            <a:schemeClr val="tx1"/>
                          </a:solidFill>
                          <a:latin typeface="Calibri" panose="020F0502020204030204" pitchFamily="34" charset="0"/>
                          <a:ea typeface="Arial"/>
                          <a:cs typeface="Calibri" panose="020F0502020204030204" pitchFamily="34" charset="0"/>
                          <a:hlinkClick r:id="rId2" action="ppaction://hlinksldjump"/>
                        </a:rPr>
                        <a:t>Geräusche</a:t>
                      </a:r>
                      <a:endParaRPr dirty="0">
                        <a:latin typeface="Calibri" panose="020F0502020204030204" pitchFamily="34" charset="0"/>
                        <a:cs typeface="Calibri" panose="020F0502020204030204" pitchFamily="34" charset="0"/>
                      </a:endParaRPr>
                    </a:p>
                  </a:txBody>
                  <a:tcPr marL="121920" marR="121920" marT="60960" marB="60960">
                    <a:solidFill>
                      <a:srgbClr val="FFF591"/>
                    </a:solidFill>
                  </a:tcPr>
                </a:tc>
                <a:tc>
                  <a:txBody>
                    <a:bodyPr/>
                    <a:lstStyle/>
                    <a:p>
                      <a:pPr algn="ctr">
                        <a:defRPr/>
                      </a:pPr>
                      <a:endParaRPr lang="de-DE" sz="2400" dirty="0">
                        <a:latin typeface="Calibri" panose="020F0502020204030204" pitchFamily="34" charset="0"/>
                        <a:cs typeface="Calibri" panose="020F0502020204030204" pitchFamily="34" charset="0"/>
                      </a:endParaRPr>
                    </a:p>
                    <a:p>
                      <a:pPr algn="ctr">
                        <a:defRPr/>
                      </a:pPr>
                      <a:endParaRPr lang="de-DE" sz="2400" dirty="0">
                        <a:latin typeface="Calibri" panose="020F0502020204030204" pitchFamily="34" charset="0"/>
                        <a:cs typeface="Calibri" panose="020F0502020204030204" pitchFamily="34" charset="0"/>
                      </a:endParaRPr>
                    </a:p>
                    <a:p>
                      <a:pPr algn="ctr">
                        <a:defRPr/>
                      </a:pPr>
                      <a:r>
                        <a:rPr lang="de-DE" sz="2400" dirty="0">
                          <a:latin typeface="Calibri" panose="020F0502020204030204" pitchFamily="34" charset="0"/>
                          <a:cs typeface="Calibri" panose="020F0502020204030204" pitchFamily="34" charset="0"/>
                          <a:hlinkClick r:id="rId3" action="ppaction://hlinksldjump"/>
                        </a:rPr>
                        <a:t>Planung</a:t>
                      </a:r>
                      <a:endParaRPr dirty="0">
                        <a:latin typeface="Calibri" panose="020F0502020204030204" pitchFamily="34" charset="0"/>
                        <a:cs typeface="Calibri" panose="020F0502020204030204" pitchFamily="34" charset="0"/>
                      </a:endParaRPr>
                    </a:p>
                  </a:txBody>
                  <a:tcPr marL="121920" marR="121920" marT="60960" marB="60960">
                    <a:solidFill>
                      <a:schemeClr val="tx2">
                        <a:lumMod val="20000"/>
                        <a:lumOff val="80000"/>
                      </a:schemeClr>
                    </a:solidFill>
                  </a:tcPr>
                </a:tc>
                <a:extLst>
                  <a:ext uri="{0D108BD9-81ED-4DB2-BD59-A6C34878D82A}">
                    <a16:rowId xmlns:a16="http://schemas.microsoft.com/office/drawing/2014/main" xmlns="" val="10000"/>
                  </a:ext>
                </a:extLst>
              </a:tr>
              <a:tr h="1941260">
                <a:tc>
                  <a:txBody>
                    <a:bodyPr/>
                    <a:lstStyle/>
                    <a:p>
                      <a:pPr algn="ctr">
                        <a:defRPr/>
                      </a:pPr>
                      <a:endParaRPr lang="de-DE" sz="2400" dirty="0">
                        <a:latin typeface="Calibri" panose="020F0502020204030204" pitchFamily="34" charset="0"/>
                        <a:cs typeface="Calibri" panose="020F0502020204030204" pitchFamily="34" charset="0"/>
                      </a:endParaRPr>
                    </a:p>
                    <a:p>
                      <a:pPr algn="ctr">
                        <a:defRPr/>
                      </a:pPr>
                      <a:endParaRPr lang="de-DE" sz="2400" dirty="0">
                        <a:latin typeface="Calibri" panose="020F0502020204030204" pitchFamily="34" charset="0"/>
                        <a:cs typeface="Calibri" panose="020F0502020204030204" pitchFamily="34" charset="0"/>
                      </a:endParaRPr>
                    </a:p>
                    <a:p>
                      <a:pPr algn="ctr">
                        <a:defRPr/>
                      </a:pPr>
                      <a:r>
                        <a:rPr lang="de-DE" sz="2400" dirty="0">
                          <a:latin typeface="Calibri" panose="020F0502020204030204" pitchFamily="34" charset="0"/>
                          <a:cs typeface="Calibri" panose="020F0502020204030204" pitchFamily="34" charset="0"/>
                          <a:hlinkClick r:id="rId4" action="ppaction://hlinksldjump"/>
                        </a:rPr>
                        <a:t>Stimme</a:t>
                      </a:r>
                      <a:endParaRPr dirty="0">
                        <a:latin typeface="Calibri" panose="020F0502020204030204" pitchFamily="34" charset="0"/>
                        <a:cs typeface="Calibri" panose="020F0502020204030204" pitchFamily="34" charset="0"/>
                      </a:endParaRPr>
                    </a:p>
                  </a:txBody>
                  <a:tcPr marL="121920" marR="121920" marT="60960" marB="60960">
                    <a:solidFill>
                      <a:srgbClr val="C2D988"/>
                    </a:solidFill>
                  </a:tcPr>
                </a:tc>
                <a:tc>
                  <a:txBody>
                    <a:bodyPr/>
                    <a:lstStyle/>
                    <a:p>
                      <a:pPr algn="ctr">
                        <a:defRPr/>
                      </a:pPr>
                      <a:endParaRPr lang="de-DE" sz="2400" dirty="0">
                        <a:latin typeface="Calibri" panose="020F0502020204030204" pitchFamily="34" charset="0"/>
                        <a:cs typeface="Calibri" panose="020F0502020204030204" pitchFamily="34" charset="0"/>
                      </a:endParaRPr>
                    </a:p>
                    <a:p>
                      <a:pPr algn="ctr">
                        <a:defRPr/>
                      </a:pPr>
                      <a:endParaRPr lang="de-DE" sz="2400" dirty="0">
                        <a:latin typeface="Calibri" panose="020F0502020204030204" pitchFamily="34" charset="0"/>
                        <a:cs typeface="Calibri" panose="020F0502020204030204" pitchFamily="34" charset="0"/>
                      </a:endParaRPr>
                    </a:p>
                    <a:p>
                      <a:pPr algn="ctr">
                        <a:defRPr/>
                      </a:pPr>
                      <a:r>
                        <a:rPr lang="de-DE" sz="2400" dirty="0">
                          <a:latin typeface="Calibri" panose="020F0502020204030204" pitchFamily="34" charset="0"/>
                          <a:cs typeface="Calibri" panose="020F0502020204030204" pitchFamily="34" charset="0"/>
                          <a:hlinkClick r:id="rId5" action="ppaction://hlinksldjump"/>
                        </a:rPr>
                        <a:t>Aufnahme</a:t>
                      </a:r>
                      <a:endParaRPr dirty="0">
                        <a:latin typeface="Calibri" panose="020F0502020204030204" pitchFamily="34" charset="0"/>
                        <a:cs typeface="Calibri" panose="020F0502020204030204" pitchFamily="34" charset="0"/>
                      </a:endParaRPr>
                    </a:p>
                  </a:txBody>
                  <a:tcPr marL="121920" marR="121920" marT="60960" marB="60960">
                    <a:solidFill>
                      <a:schemeClr val="accent2">
                        <a:lumMod val="60000"/>
                        <a:lumOff val="40000"/>
                      </a:schemeClr>
                    </a:solidFill>
                  </a:tcPr>
                </a:tc>
                <a:extLst>
                  <a:ext uri="{0D108BD9-81ED-4DB2-BD59-A6C34878D82A}">
                    <a16:rowId xmlns:a16="http://schemas.microsoft.com/office/drawing/2014/main" xmlns="" val="10001"/>
                  </a:ext>
                </a:extLst>
              </a:tr>
            </a:tbl>
          </a:graphicData>
        </a:graphic>
      </p:graphicFrame>
      <p:sp>
        <p:nvSpPr>
          <p:cNvPr id="2" name="Stern mit 7 Zacken 1"/>
          <p:cNvSpPr/>
          <p:nvPr/>
        </p:nvSpPr>
        <p:spPr>
          <a:xfrm>
            <a:off x="8199006" y="1843703"/>
            <a:ext cx="1896750" cy="1577740"/>
          </a:xfrm>
          <a:prstGeom prst="star7">
            <a:avLst/>
          </a:prstGeom>
          <a:solidFill>
            <a:srgbClr val="27BAC9">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a:off x="8466187" y="2465769"/>
            <a:ext cx="1504218" cy="369332"/>
          </a:xfrm>
          <a:prstGeom prst="rect">
            <a:avLst/>
          </a:prstGeom>
          <a:noFill/>
        </p:spPr>
        <p:txBody>
          <a:bodyPr wrap="square" rtlCol="0">
            <a:spAutoFit/>
          </a:bodyPr>
          <a:lstStyle/>
          <a:p>
            <a:r>
              <a:rPr lang="de-DE" dirty="0">
                <a:latin typeface="Calibri" panose="020F0502020204030204" pitchFamily="34" charset="0"/>
                <a:cs typeface="Calibri" panose="020F0502020204030204" pitchFamily="34" charset="0"/>
                <a:hlinkClick r:id="rId6" action="ppaction://hlinksldjump"/>
              </a:rPr>
              <a:t>Präsentation</a:t>
            </a:r>
            <a:endParaRPr lang="de-DE" dirty="0">
              <a:latin typeface="Calibri" panose="020F0502020204030204" pitchFamily="34" charset="0"/>
              <a:cs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23" name="Group 222"/>
          <p:cNvGrpSpPr>
            <a:grpSpLocks noGrp="1" noUngrp="1" noRot="1" noChangeAspect="1" noMove="1" noResize="1"/>
          </p:cNvGrpSpPr>
          <p:nvPr/>
        </p:nvGrpSpPr>
        <p:grpSpPr bwMode="auto">
          <a:xfrm>
            <a:off x="11096450" y="13393"/>
            <a:ext cx="494218" cy="6814823"/>
            <a:chOff x="11096450" y="13393"/>
            <a:chExt cx="494218" cy="6814823"/>
          </a:xfrm>
          <a:solidFill>
            <a:schemeClr val="bg2">
              <a:lumMod val="90000"/>
            </a:schemeClr>
          </a:solidFill>
        </p:grpSpPr>
        <p:sp>
          <p:nvSpPr>
            <p:cNvPr id="1028" name="Freeform 8"/>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29" name="Freeform 10"/>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0" name="Freeform 15"/>
            <p:cNvSpPr/>
            <p:nvPr/>
          </p:nvSpPr>
          <p:spPr bwMode="auto">
            <a:xfrm rot="5400000">
              <a:off x="11478964" y="592010"/>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1" name="Freeform 18"/>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2" name="Freeform 19"/>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3" name="Freeform 20"/>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4" name="Freeform 22"/>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5" name="Freeform 23"/>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6" name="Freeform 26"/>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7" name="Freeform 27"/>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8" name="Freeform 28"/>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9" name="Freeform 30"/>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0" name="Freeform 43"/>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1" name="Freeform 51"/>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2" name="Freeform 52"/>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3" name="Freeform 53"/>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4" name="Freeform 54"/>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5" name="Freeform 55"/>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6" name="Freeform 56"/>
            <p:cNvSpPr/>
            <p:nvPr/>
          </p:nvSpPr>
          <p:spPr bwMode="auto">
            <a:xfrm rot="5400000">
              <a:off x="11101585" y="23353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7" name="Freeform 57"/>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8" name="Freeform 59"/>
            <p:cNvSpPr/>
            <p:nvPr/>
          </p:nvSpPr>
          <p:spPr bwMode="auto">
            <a:xfrm rot="5400000">
              <a:off x="11120625" y="25550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9" name="Freeform 60"/>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0" name="Freeform 61"/>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1" name="Freeform 5"/>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2" name="Freeform 6"/>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3" name="Freeform 7"/>
            <p:cNvSpPr/>
            <p:nvPr/>
          </p:nvSpPr>
          <p:spPr bwMode="auto">
            <a:xfrm rot="5400000">
              <a:off x="11371126"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4" name="Freeform 8"/>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5" name="Freeform 9"/>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6" name="Freeform 11"/>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7" name="Freeform 12"/>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8" name="Freeform 13"/>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9" name="Freeform 14"/>
            <p:cNvSpPr/>
            <p:nvPr/>
          </p:nvSpPr>
          <p:spPr bwMode="auto">
            <a:xfrm rot="5400000">
              <a:off x="11376729" y="3335596"/>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0" name="Freeform 16"/>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1" name="Freeform 17"/>
            <p:cNvSpPr/>
            <p:nvPr/>
          </p:nvSpPr>
          <p:spPr bwMode="auto">
            <a:xfrm rot="5400000">
              <a:off x="11395443" y="5347417"/>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2" name="Freeform 21"/>
            <p:cNvSpPr/>
            <p:nvPr/>
          </p:nvSpPr>
          <p:spPr bwMode="auto">
            <a:xfrm rot="5400000">
              <a:off x="11343433"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3" name="Freeform 25"/>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4" name="Freeform 29"/>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5" name="Freeform 31"/>
            <p:cNvSpPr/>
            <p:nvPr/>
          </p:nvSpPr>
          <p:spPr bwMode="auto">
            <a:xfrm rot="5400000">
              <a:off x="11356013" y="6183127"/>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6" name="Freeform 32"/>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7" name="Freeform 33"/>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8" name="Freeform 34"/>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9" name="Freeform 35"/>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0" name="Freeform 36"/>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1" name="Freeform 37"/>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2" name="Freeform 38"/>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3" name="Freeform 39"/>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4" name="Freeform 40"/>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5" name="Freeform 41"/>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6" name="Freeform 42"/>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7" name="Freeform 44"/>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8" name="Freeform 45"/>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9" name="Freeform 46"/>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0" name="Freeform 47"/>
            <p:cNvSpPr/>
            <p:nvPr/>
          </p:nvSpPr>
          <p:spPr bwMode="auto">
            <a:xfrm rot="5400000">
              <a:off x="11082841" y="3849727"/>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1" name="Freeform 48"/>
            <p:cNvSpPr/>
            <p:nvPr/>
          </p:nvSpPr>
          <p:spPr bwMode="auto">
            <a:xfrm rot="5400000">
              <a:off x="11078097"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2" name="Freeform 49"/>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3" name="Freeform 8"/>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4" name="Freeform 106"/>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grpSp>
      <p:sp useBgFill="1">
        <p:nvSpPr>
          <p:cNvPr id="1085" name="Rectangle 281"/>
          <p:cNvSpPr>
            <a:spLocks noGrp="1" noRot="1" noChangeAspect="1" noMove="1" noResize="1" noEditPoints="1" noAdjustHandles="1" noChangeArrowheads="1" noChangeShapeType="1" noTextEdit="1"/>
          </p:cNvSpPr>
          <p:nvPr/>
        </p:nvSpPr>
        <p:spPr bwMode="auto">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6" name="Freeform 106"/>
          <p:cNvSpPr>
            <a:spLocks noGrp="1" noRot="1" noChangeAspect="1" noMove="1" noResize="1" noEditPoints="1" noAdjustHandles="1" noChangeArrowheads="1" noChangeShapeType="1" noTextEdit="1"/>
          </p:cNvSpPr>
          <p:nvPr/>
        </p:nvSpPr>
        <p:spPr bwMode="auto">
          <a:xfrm rot="16199998">
            <a:off x="10875247" y="71552"/>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7" name="Freeform 8"/>
          <p:cNvSpPr>
            <a:spLocks noGrp="1" noRot="1" noChangeAspect="1" noMove="1" noResize="1" noEditPoints="1" noAdjustHandles="1" noChangeArrowheads="1" noChangeShapeType="1" noTextEdit="1"/>
          </p:cNvSpPr>
          <p:nvPr/>
        </p:nvSpPr>
        <p:spPr bwMode="auto">
          <a:xfrm rot="16199998">
            <a:off x="11143682" y="8225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0" name="Rectangle 287"/>
          <p:cNvSpPr>
            <a:spLocks noGrp="1" noRot="1" noChangeAspect="1" noMove="1" noResize="1" noEditPoints="1" noAdjustHandles="1" noChangeArrowheads="1" noChangeShapeType="1" noTextEdit="1"/>
          </p:cNvSpPr>
          <p:nvPr/>
        </p:nvSpPr>
        <p:spPr bwMode="auto">
          <a:xfrm>
            <a:off x="11340264" y="0"/>
            <a:ext cx="845984"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1" name="Freeform 8"/>
          <p:cNvSpPr>
            <a:spLocks noGrp="1" noRot="1" noChangeAspect="1" noMove="1" noResize="1" noEditPoints="1" noAdjustHandles="1" noChangeArrowheads="1" noChangeShapeType="1" noTextEdit="1"/>
          </p:cNvSpPr>
          <p:nvPr/>
        </p:nvSpPr>
        <p:spPr bwMode="auto">
          <a:xfrm rot="5400000">
            <a:off x="11452407" y="615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2" name="Freeform 10"/>
          <p:cNvSpPr>
            <a:spLocks noGrp="1" noRot="1" noChangeAspect="1" noMove="1" noResize="1" noEditPoints="1" noAdjustHandles="1" noChangeArrowheads="1" noChangeShapeType="1" noTextEdit="1"/>
          </p:cNvSpPr>
          <p:nvPr/>
        </p:nvSpPr>
        <p:spPr bwMode="auto">
          <a:xfrm rot="5400000">
            <a:off x="11785588"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3" name="Freeform 25"/>
          <p:cNvSpPr>
            <a:spLocks noGrp="1" noRot="1" noChangeAspect="1" noMove="1" noResize="1" noEditPoints="1" noAdjustHandles="1" noChangeArrowheads="1" noChangeShapeType="1" noTextEdit="1"/>
          </p:cNvSpPr>
          <p:nvPr/>
        </p:nvSpPr>
        <p:spPr bwMode="auto">
          <a:xfrm rot="16199998">
            <a:off x="10924052" y="371289"/>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8" name="Freeform 49"/>
          <p:cNvSpPr>
            <a:spLocks noGrp="1" noRot="1" noChangeAspect="1" noMove="1" noResize="1" noEditPoints="1" noAdjustHandles="1" noChangeArrowheads="1" noChangeShapeType="1" noTextEdit="1"/>
          </p:cNvSpPr>
          <p:nvPr/>
        </p:nvSpPr>
        <p:spPr bwMode="auto">
          <a:xfrm rot="16199998">
            <a:off x="11178524" y="299437"/>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9" name="Freeform 59"/>
          <p:cNvSpPr>
            <a:spLocks noGrp="1" noRot="1" noChangeAspect="1" noMove="1" noResize="1" noEditPoints="1" noAdjustHandles="1" noChangeArrowheads="1" noChangeShapeType="1" noTextEdit="1"/>
          </p:cNvSpPr>
          <p:nvPr/>
        </p:nvSpPr>
        <p:spPr bwMode="auto">
          <a:xfrm rot="5400000">
            <a:off x="11431179" y="25550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0" name="Freeform 52"/>
          <p:cNvSpPr>
            <a:spLocks noGrp="1" noRot="1" noChangeAspect="1" noMove="1" noResize="1" noEditPoints="1" noAdjustHandles="1" noChangeArrowheads="1" noChangeShapeType="1" noTextEdit="1"/>
          </p:cNvSpPr>
          <p:nvPr/>
        </p:nvSpPr>
        <p:spPr bwMode="auto">
          <a:xfrm rot="5400000">
            <a:off x="11474639"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1" name="Freeform 18"/>
          <p:cNvSpPr>
            <a:spLocks noGrp="1" noRot="1" noChangeAspect="1" noMove="1" noResize="1" noEditPoints="1" noAdjustHandles="1" noChangeArrowheads="1" noChangeShapeType="1" noTextEdit="1"/>
          </p:cNvSpPr>
          <p:nvPr/>
        </p:nvSpPr>
        <p:spPr bwMode="auto">
          <a:xfrm rot="5400000">
            <a:off x="11792932"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2" name="Freeform 31"/>
          <p:cNvSpPr>
            <a:spLocks noGrp="1" noRot="1" noChangeAspect="1" noMove="1" noResize="1" noEditPoints="1" noAdjustHandles="1" noChangeArrowheads="1" noChangeShapeType="1" noTextEdit="1"/>
          </p:cNvSpPr>
          <p:nvPr/>
        </p:nvSpPr>
        <p:spPr bwMode="auto">
          <a:xfrm rot="16199998">
            <a:off x="10895678" y="633212"/>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3" name="Freeform 41"/>
          <p:cNvSpPr>
            <a:spLocks noGrp="1" noRot="1" noChangeAspect="1" noMove="1" noResize="1" noEditPoints="1" noAdjustHandles="1" noChangeArrowheads="1" noChangeShapeType="1" noTextEdit="1"/>
          </p:cNvSpPr>
          <p:nvPr/>
        </p:nvSpPr>
        <p:spPr bwMode="auto">
          <a:xfrm rot="16199998">
            <a:off x="11132569" y="531916"/>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4" name="Freeform 54"/>
          <p:cNvSpPr>
            <a:spLocks noGrp="1" noRot="1" noChangeAspect="1" noMove="1" noResize="1" noEditPoints="1" noAdjustHandles="1" noChangeArrowheads="1" noChangeShapeType="1" noTextEdit="1"/>
          </p:cNvSpPr>
          <p:nvPr/>
        </p:nvSpPr>
        <p:spPr bwMode="auto">
          <a:xfrm rot="5400000">
            <a:off x="11451567"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5" name="Freeform 15"/>
          <p:cNvSpPr>
            <a:spLocks noGrp="1" noRot="1" noChangeAspect="1" noMove="1" noResize="1" noEditPoints="1" noAdjustHandles="1" noChangeArrowheads="1" noChangeShapeType="1" noTextEdit="1"/>
          </p:cNvSpPr>
          <p:nvPr/>
        </p:nvSpPr>
        <p:spPr bwMode="auto">
          <a:xfrm rot="5400000">
            <a:off x="11789518" y="592010"/>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6" name="Freeform 36"/>
          <p:cNvSpPr>
            <a:spLocks noGrp="1" noRot="1" noChangeAspect="1" noMove="1" noResize="1" noEditPoints="1" noAdjustHandles="1" noChangeArrowheads="1" noChangeShapeType="1" noTextEdit="1"/>
          </p:cNvSpPr>
          <p:nvPr/>
        </p:nvSpPr>
        <p:spPr bwMode="auto">
          <a:xfrm rot="16199998">
            <a:off x="11132569" y="739444"/>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7" name="Freeform 29"/>
          <p:cNvSpPr>
            <a:spLocks noGrp="1" noRot="1" noChangeAspect="1" noMove="1" noResize="1" noEditPoints="1" noAdjustHandles="1" noChangeArrowheads="1" noChangeShapeType="1" noTextEdit="1"/>
          </p:cNvSpPr>
          <p:nvPr/>
        </p:nvSpPr>
        <p:spPr bwMode="auto">
          <a:xfrm rot="16199998">
            <a:off x="10939780" y="870916"/>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8" name="Freeform 45"/>
          <p:cNvSpPr>
            <a:spLocks noGrp="1" noRot="1" noChangeAspect="1" noMove="1" noResize="1" noEditPoints="1" noAdjustHandles="1" noChangeArrowheads="1" noChangeShapeType="1" noTextEdit="1"/>
          </p:cNvSpPr>
          <p:nvPr/>
        </p:nvSpPr>
        <p:spPr bwMode="auto">
          <a:xfrm rot="16199998">
            <a:off x="11162762" y="949465"/>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9" name="Freeform 43"/>
          <p:cNvSpPr>
            <a:spLocks noGrp="1" noRot="1" noChangeAspect="1" noMove="1" noResize="1" noEditPoints="1" noAdjustHandles="1" noChangeArrowheads="1" noChangeShapeType="1" noTextEdit="1"/>
          </p:cNvSpPr>
          <p:nvPr/>
        </p:nvSpPr>
        <p:spPr bwMode="auto">
          <a:xfrm rot="5400000">
            <a:off x="11504665"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0" name="Freeform 23"/>
          <p:cNvSpPr>
            <a:spLocks noGrp="1" noRot="1" noChangeAspect="1" noMove="1" noResize="1" noEditPoints="1" noAdjustHandles="1" noChangeArrowheads="1" noChangeShapeType="1" noTextEdit="1"/>
          </p:cNvSpPr>
          <p:nvPr/>
        </p:nvSpPr>
        <p:spPr bwMode="auto">
          <a:xfrm rot="5400000">
            <a:off x="11750639"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1" name="Freeform 51"/>
          <p:cNvSpPr>
            <a:spLocks noGrp="1" noRot="1" noChangeAspect="1" noMove="1" noResize="1" noEditPoints="1" noAdjustHandles="1" noChangeArrowheads="1" noChangeShapeType="1" noTextEdit="1"/>
          </p:cNvSpPr>
          <p:nvPr/>
        </p:nvSpPr>
        <p:spPr bwMode="auto">
          <a:xfrm rot="5400000">
            <a:off x="11477634"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2" name="Freeform 22"/>
          <p:cNvSpPr>
            <a:spLocks noGrp="1" noRot="1" noChangeAspect="1" noMove="1" noResize="1" noEditPoints="1" noAdjustHandles="1" noChangeArrowheads="1" noChangeShapeType="1" noTextEdit="1"/>
          </p:cNvSpPr>
          <p:nvPr/>
        </p:nvSpPr>
        <p:spPr bwMode="auto">
          <a:xfrm rot="5400000">
            <a:off x="11736952"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3" name="Freeform 30"/>
          <p:cNvSpPr>
            <a:spLocks noGrp="1" noRot="1" noChangeAspect="1" noMove="1" noResize="1" noEditPoints="1" noAdjustHandles="1" noChangeArrowheads="1" noChangeShapeType="1" noTextEdit="1"/>
          </p:cNvSpPr>
          <p:nvPr/>
        </p:nvSpPr>
        <p:spPr bwMode="auto">
          <a:xfrm rot="5400000">
            <a:off x="11790673"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4" name="Freeform 21"/>
          <p:cNvSpPr>
            <a:spLocks noGrp="1" noRot="1" noChangeAspect="1" noMove="1" noResize="1" noEditPoints="1" noAdjustHandles="1" noChangeArrowheads="1" noChangeShapeType="1" noTextEdit="1"/>
          </p:cNvSpPr>
          <p:nvPr/>
        </p:nvSpPr>
        <p:spPr bwMode="auto">
          <a:xfrm rot="16199998">
            <a:off x="10898509" y="1127575"/>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5" name="Freeform 42"/>
          <p:cNvSpPr>
            <a:spLocks noGrp="1" noRot="1" noChangeAspect="1" noMove="1" noResize="1" noEditPoints="1" noAdjustHandles="1" noChangeArrowheads="1" noChangeShapeType="1" noTextEdit="1"/>
          </p:cNvSpPr>
          <p:nvPr/>
        </p:nvSpPr>
        <p:spPr bwMode="auto">
          <a:xfrm rot="16199998">
            <a:off x="11144401" y="1195132"/>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6" name="Freeform 53"/>
          <p:cNvSpPr>
            <a:spLocks noGrp="1" noRot="1" noChangeAspect="1" noMove="1" noResize="1" noEditPoints="1" noAdjustHandles="1" noChangeArrowheads="1" noChangeShapeType="1" noTextEdit="1"/>
          </p:cNvSpPr>
          <p:nvPr/>
        </p:nvSpPr>
        <p:spPr bwMode="auto">
          <a:xfrm rot="5400000">
            <a:off x="11465720"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7" name="Freeform 26"/>
          <p:cNvSpPr>
            <a:spLocks noGrp="1" noRot="1" noChangeAspect="1" noMove="1" noResize="1" noEditPoints="1" noAdjustHandles="1" noChangeArrowheads="1" noChangeShapeType="1" noTextEdit="1"/>
          </p:cNvSpPr>
          <p:nvPr/>
        </p:nvSpPr>
        <p:spPr bwMode="auto">
          <a:xfrm rot="5400000">
            <a:off x="11737863"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8" name="Freeform 17"/>
          <p:cNvSpPr>
            <a:spLocks noGrp="1" noRot="1" noChangeAspect="1" noMove="1" noResize="1" noEditPoints="1" noAdjustHandles="1" noChangeArrowheads="1" noChangeShapeType="1" noTextEdit="1"/>
          </p:cNvSpPr>
          <p:nvPr/>
        </p:nvSpPr>
        <p:spPr bwMode="auto">
          <a:xfrm rot="16199998">
            <a:off x="10892580" y="1472186"/>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9" name="Freeform 34"/>
          <p:cNvSpPr>
            <a:spLocks noGrp="1" noRot="1" noChangeAspect="1" noMove="1" noResize="1" noEditPoints="1" noAdjustHandles="1" noChangeArrowheads="1" noChangeShapeType="1" noTextEdit="1"/>
          </p:cNvSpPr>
          <p:nvPr/>
        </p:nvSpPr>
        <p:spPr bwMode="auto">
          <a:xfrm rot="16199998">
            <a:off x="11110106" y="1420101"/>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0" name="Freeform 55"/>
          <p:cNvSpPr>
            <a:spLocks noGrp="1" noRot="1" noChangeAspect="1" noMove="1" noResize="1" noEditPoints="1" noAdjustHandles="1" noChangeArrowheads="1" noChangeShapeType="1" noTextEdit="1"/>
          </p:cNvSpPr>
          <p:nvPr/>
        </p:nvSpPr>
        <p:spPr bwMode="auto">
          <a:xfrm rot="5400000">
            <a:off x="11465580"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1" name="Freeform 28"/>
          <p:cNvSpPr>
            <a:spLocks noGrp="1" noRot="1" noChangeAspect="1" noMove="1" noResize="1" noEditPoints="1" noAdjustHandles="1" noChangeArrowheads="1" noChangeShapeType="1" noTextEdit="1"/>
          </p:cNvSpPr>
          <p:nvPr/>
        </p:nvSpPr>
        <p:spPr bwMode="auto">
          <a:xfrm rot="5400000">
            <a:off x="11715423"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2" name="Freeform 6"/>
          <p:cNvSpPr>
            <a:spLocks noGrp="1" noRot="1" noChangeAspect="1" noMove="1" noResize="1" noEditPoints="1" noAdjustHandles="1" noChangeArrowheads="1" noChangeShapeType="1" noTextEdit="1"/>
          </p:cNvSpPr>
          <p:nvPr/>
        </p:nvSpPr>
        <p:spPr bwMode="auto">
          <a:xfrm rot="16199998">
            <a:off x="10867081" y="1713474"/>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3" name="Freeform 39"/>
          <p:cNvSpPr>
            <a:spLocks noGrp="1" noRot="1" noChangeAspect="1" noMove="1" noResize="1" noEditPoints="1" noAdjustHandles="1" noChangeArrowheads="1" noChangeShapeType="1" noTextEdit="1"/>
          </p:cNvSpPr>
          <p:nvPr/>
        </p:nvSpPr>
        <p:spPr bwMode="auto">
          <a:xfrm rot="16199998">
            <a:off x="11134318" y="166590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4" name="Freeform 57"/>
          <p:cNvSpPr>
            <a:spLocks noGrp="1" noRot="1" noChangeAspect="1" noMove="1" noResize="1" noEditPoints="1" noAdjustHandles="1" noChangeArrowheads="1" noChangeShapeType="1" noTextEdit="1"/>
          </p:cNvSpPr>
          <p:nvPr/>
        </p:nvSpPr>
        <p:spPr bwMode="auto">
          <a:xfrm rot="5400000">
            <a:off x="11451729"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5" name="Freeform 60"/>
          <p:cNvSpPr>
            <a:spLocks noGrp="1" noRot="1" noChangeAspect="1" noMove="1" noResize="1" noEditPoints="1" noAdjustHandles="1" noChangeArrowheads="1" noChangeShapeType="1" noTextEdit="1"/>
          </p:cNvSpPr>
          <p:nvPr/>
        </p:nvSpPr>
        <p:spPr bwMode="auto">
          <a:xfrm rot="5400000">
            <a:off x="11426410"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6" name="Freeform 27"/>
          <p:cNvSpPr>
            <a:spLocks noGrp="1" noRot="1" noChangeAspect="1" noMove="1" noResize="1" noEditPoints="1" noAdjustHandles="1" noChangeArrowheads="1" noChangeShapeType="1" noTextEdit="1"/>
          </p:cNvSpPr>
          <p:nvPr/>
        </p:nvSpPr>
        <p:spPr bwMode="auto">
          <a:xfrm rot="5400000">
            <a:off x="11718024"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7" name="Freeform 38"/>
          <p:cNvSpPr>
            <a:spLocks noGrp="1" noRot="1" noChangeAspect="1" noMove="1" noResize="1" noEditPoints="1" noAdjustHandles="1" noChangeArrowheads="1" noChangeShapeType="1" noTextEdit="1"/>
          </p:cNvSpPr>
          <p:nvPr/>
        </p:nvSpPr>
        <p:spPr bwMode="auto">
          <a:xfrm rot="16199998">
            <a:off x="11129971" y="191926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8" name="Freeform 8"/>
          <p:cNvSpPr>
            <a:spLocks noGrp="1" noRot="1" noChangeAspect="1" noMove="1" noResize="1" noEditPoints="1" noAdjustHandles="1" noChangeArrowheads="1" noChangeShapeType="1" noTextEdit="1"/>
          </p:cNvSpPr>
          <p:nvPr/>
        </p:nvSpPr>
        <p:spPr bwMode="auto">
          <a:xfrm rot="16199998">
            <a:off x="10850342" y="206495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9" name="Freeform 19"/>
          <p:cNvSpPr>
            <a:spLocks noGrp="1" noRot="1" noChangeAspect="1" noMove="1" noResize="1" noEditPoints="1" noAdjustHandles="1" noChangeArrowheads="1" noChangeShapeType="1" noTextEdit="1"/>
          </p:cNvSpPr>
          <p:nvPr/>
        </p:nvSpPr>
        <p:spPr bwMode="auto">
          <a:xfrm rot="5400000">
            <a:off x="11718268"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0" name="Freeform 35"/>
          <p:cNvSpPr>
            <a:spLocks noGrp="1" noRot="1" noChangeAspect="1" noMove="1" noResize="1" noEditPoints="1" noAdjustHandles="1" noChangeArrowheads="1" noChangeShapeType="1" noTextEdit="1"/>
          </p:cNvSpPr>
          <p:nvPr/>
        </p:nvSpPr>
        <p:spPr bwMode="auto">
          <a:xfrm rot="16199998">
            <a:off x="11117998" y="2208382"/>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1" name="Freeform 61"/>
          <p:cNvSpPr>
            <a:spLocks noGrp="1" noRot="1" noChangeAspect="1" noMove="1" noResize="1" noEditPoints="1" noAdjustHandles="1" noChangeArrowheads="1" noChangeShapeType="1" noTextEdit="1"/>
          </p:cNvSpPr>
          <p:nvPr/>
        </p:nvSpPr>
        <p:spPr bwMode="auto">
          <a:xfrm rot="5400000">
            <a:off x="11392707"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2" name="Freeform 9"/>
          <p:cNvSpPr>
            <a:spLocks noGrp="1" noRot="1" noChangeAspect="1" noMove="1" noResize="1" noEditPoints="1" noAdjustHandles="1" noChangeArrowheads="1" noChangeShapeType="1" noTextEdit="1"/>
          </p:cNvSpPr>
          <p:nvPr/>
        </p:nvSpPr>
        <p:spPr bwMode="auto">
          <a:xfrm rot="16199998">
            <a:off x="10851951" y="2345425"/>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3" name="Freeform 56"/>
          <p:cNvSpPr>
            <a:spLocks noGrp="1" noRot="1" noChangeAspect="1" noMove="1" noResize="1" noEditPoints="1" noAdjustHandles="1" noChangeArrowheads="1" noChangeShapeType="1" noTextEdit="1"/>
          </p:cNvSpPr>
          <p:nvPr/>
        </p:nvSpPr>
        <p:spPr bwMode="auto">
          <a:xfrm rot="5400000">
            <a:off x="11440894" y="23353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4" name="Freeform 20"/>
          <p:cNvSpPr>
            <a:spLocks noGrp="1" noRot="1" noChangeAspect="1" noMove="1" noResize="1" noEditPoints="1" noAdjustHandles="1" noChangeArrowheads="1" noChangeShapeType="1" noTextEdit="1"/>
          </p:cNvSpPr>
          <p:nvPr/>
        </p:nvSpPr>
        <p:spPr bwMode="auto">
          <a:xfrm rot="5400000">
            <a:off x="11725183"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5" name="Freeform 33"/>
          <p:cNvSpPr>
            <a:spLocks noGrp="1" noRot="1" noChangeAspect="1" noMove="1" noResize="1" noEditPoints="1" noAdjustHandles="1" noChangeArrowheads="1" noChangeShapeType="1" noTextEdit="1"/>
          </p:cNvSpPr>
          <p:nvPr/>
        </p:nvSpPr>
        <p:spPr bwMode="auto">
          <a:xfrm rot="16199998">
            <a:off x="11097198" y="242640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6" name="Freeform 11"/>
          <p:cNvSpPr>
            <a:spLocks noGrp="1" noRot="1" noChangeAspect="1" noMove="1" noResize="1" noEditPoints="1" noAdjustHandles="1" noChangeArrowheads="1" noChangeShapeType="1" noTextEdit="1"/>
          </p:cNvSpPr>
          <p:nvPr/>
        </p:nvSpPr>
        <p:spPr bwMode="auto">
          <a:xfrm rot="16199998">
            <a:off x="10869436" y="259196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7" name="Freeform 40"/>
          <p:cNvSpPr>
            <a:spLocks noGrp="1" noRot="1" noChangeAspect="1" noMove="1" noResize="1" noEditPoints="1" noAdjustHandles="1" noChangeArrowheads="1" noChangeShapeType="1" noTextEdit="1"/>
          </p:cNvSpPr>
          <p:nvPr/>
        </p:nvSpPr>
        <p:spPr bwMode="auto">
          <a:xfrm rot="5400000">
            <a:off x="11422891"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8" name="Freeform 7"/>
          <p:cNvSpPr>
            <a:spLocks noGrp="1" noRot="1" noChangeAspect="1" noMove="1" noResize="1" noEditPoints="1" noAdjustHandles="1" noChangeArrowheads="1" noChangeShapeType="1" noTextEdit="1"/>
          </p:cNvSpPr>
          <p:nvPr/>
        </p:nvSpPr>
        <p:spPr bwMode="auto">
          <a:xfrm rot="5400000">
            <a:off x="11681681"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9" name="Freeform 44"/>
          <p:cNvSpPr>
            <a:spLocks noGrp="1" noRot="1" noChangeAspect="1" noMove="1" noResize="1" noEditPoints="1" noAdjustHandles="1" noChangeArrowheads="1" noChangeShapeType="1" noTextEdit="1"/>
          </p:cNvSpPr>
          <p:nvPr/>
        </p:nvSpPr>
        <p:spPr bwMode="auto">
          <a:xfrm rot="16199998">
            <a:off x="11153903" y="2723245"/>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0" name="Freeform 46"/>
          <p:cNvSpPr>
            <a:spLocks noGrp="1" noRot="1" noChangeAspect="1" noMove="1" noResize="1" noEditPoints="1" noAdjustHandles="1" noChangeArrowheads="1" noChangeShapeType="1" noTextEdit="1"/>
          </p:cNvSpPr>
          <p:nvPr/>
        </p:nvSpPr>
        <p:spPr bwMode="auto">
          <a:xfrm rot="5400000">
            <a:off x="11435250"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1" name="Freeform 5"/>
          <p:cNvSpPr>
            <a:spLocks noGrp="1" noRot="1" noChangeAspect="1" noMove="1" noResize="1" noEditPoints="1" noAdjustHandles="1" noChangeArrowheads="1" noChangeShapeType="1" noTextEdit="1"/>
          </p:cNvSpPr>
          <p:nvPr/>
        </p:nvSpPr>
        <p:spPr bwMode="auto">
          <a:xfrm rot="5400000">
            <a:off x="11721378" y="2718803"/>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2" name="Freeform 16"/>
          <p:cNvSpPr>
            <a:spLocks noGrp="1" noRot="1" noChangeAspect="1" noMove="1" noResize="1" noEditPoints="1" noAdjustHandles="1" noChangeArrowheads="1" noChangeShapeType="1" noTextEdit="1"/>
          </p:cNvSpPr>
          <p:nvPr/>
        </p:nvSpPr>
        <p:spPr bwMode="auto">
          <a:xfrm rot="16199998">
            <a:off x="10878821" y="28571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3" name="Freeform 47"/>
          <p:cNvSpPr>
            <a:spLocks noGrp="1" noRot="1" noChangeAspect="1" noMove="1" noResize="1" noEditPoints="1" noAdjustHandles="1" noChangeArrowheads="1" noChangeShapeType="1" noTextEdit="1"/>
          </p:cNvSpPr>
          <p:nvPr/>
        </p:nvSpPr>
        <p:spPr bwMode="auto">
          <a:xfrm rot="16199998">
            <a:off x="11152012" y="2960899"/>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4" name="Freeform 37"/>
          <p:cNvSpPr>
            <a:spLocks noGrp="1" noRot="1" noChangeAspect="1" noMove="1" noResize="1" noEditPoints="1" noAdjustHandles="1" noChangeArrowheads="1" noChangeShapeType="1" noTextEdit="1"/>
          </p:cNvSpPr>
          <p:nvPr/>
        </p:nvSpPr>
        <p:spPr bwMode="auto">
          <a:xfrm rot="5400000">
            <a:off x="11428150"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5" name="Freeform 13"/>
          <p:cNvSpPr>
            <a:spLocks noGrp="1" noRot="1" noChangeAspect="1" noMove="1" noResize="1" noEditPoints="1" noAdjustHandles="1" noChangeArrowheads="1" noChangeShapeType="1" noTextEdit="1"/>
          </p:cNvSpPr>
          <p:nvPr/>
        </p:nvSpPr>
        <p:spPr bwMode="auto">
          <a:xfrm rot="5400000">
            <a:off x="11728340" y="2975554"/>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6" name="Freeform 12"/>
          <p:cNvSpPr>
            <a:spLocks noGrp="1" noRot="1" noChangeAspect="1" noMove="1" noResize="1" noEditPoints="1" noAdjustHandles="1" noChangeArrowheads="1" noChangeShapeType="1" noTextEdit="1"/>
          </p:cNvSpPr>
          <p:nvPr/>
        </p:nvSpPr>
        <p:spPr bwMode="auto">
          <a:xfrm rot="16199998">
            <a:off x="10866523" y="3115665"/>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7" name="Freeform 48"/>
          <p:cNvSpPr>
            <a:spLocks noGrp="1" noRot="1" noChangeAspect="1" noMove="1" noResize="1" noEditPoints="1" noAdjustHandles="1" noChangeArrowheads="1" noChangeShapeType="1" noTextEdit="1"/>
          </p:cNvSpPr>
          <p:nvPr/>
        </p:nvSpPr>
        <p:spPr bwMode="auto">
          <a:xfrm rot="16199998">
            <a:off x="11170934" y="3193554"/>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6" name="Freeform 32"/>
          <p:cNvSpPr>
            <a:spLocks noGrp="1" noRot="1" noChangeAspect="1" noMove="1" noResize="1" noEditPoints="1" noAdjustHandles="1" noChangeArrowheads="1" noChangeShapeType="1" noTextEdit="1"/>
          </p:cNvSpPr>
          <p:nvPr/>
        </p:nvSpPr>
        <p:spPr bwMode="auto">
          <a:xfrm rot="5400000">
            <a:off x="11414752"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7" name="Freeform 51"/>
          <p:cNvSpPr>
            <a:spLocks noGrp="1" noRot="1" noChangeAspect="1" noMove="1" noResize="1" noEditPoints="1" noAdjustHandles="1" noChangeArrowheads="1" noChangeShapeType="1" noTextEdit="1"/>
          </p:cNvSpPr>
          <p:nvPr/>
        </p:nvSpPr>
        <p:spPr bwMode="auto">
          <a:xfrm rot="16199998">
            <a:off x="11716921" y="3206332"/>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8" name="Freeform 14"/>
          <p:cNvSpPr>
            <a:spLocks noGrp="1" noRot="1" noChangeAspect="1" noMove="1" noResize="1" noEditPoints="1" noAdjustHandles="1" noChangeArrowheads="1" noChangeShapeType="1" noTextEdit="1"/>
          </p:cNvSpPr>
          <p:nvPr/>
        </p:nvSpPr>
        <p:spPr bwMode="auto">
          <a:xfrm rot="16199998">
            <a:off x="10871418" y="3468502"/>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9" name="Freeform 14"/>
          <p:cNvSpPr>
            <a:spLocks noGrp="1" noRot="1" noChangeAspect="1" noMove="1" noResize="1" noEditPoints="1" noAdjustHandles="1" noChangeArrowheads="1" noChangeShapeType="1" noTextEdit="1"/>
          </p:cNvSpPr>
          <p:nvPr/>
        </p:nvSpPr>
        <p:spPr bwMode="auto">
          <a:xfrm rot="5400000">
            <a:off x="11687487" y="3338455"/>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0" name="Freeform 32"/>
          <p:cNvSpPr>
            <a:spLocks noGrp="1" noRot="1" noChangeAspect="1" noMove="1" noResize="1" noEditPoints="1" noAdjustHandles="1" noChangeArrowheads="1" noChangeShapeType="1" noTextEdit="1"/>
          </p:cNvSpPr>
          <p:nvPr/>
        </p:nvSpPr>
        <p:spPr bwMode="auto">
          <a:xfrm rot="16199998">
            <a:off x="11134201" y="3486703"/>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1" name="Freeform 13"/>
          <p:cNvSpPr>
            <a:spLocks noGrp="1" noRot="1" noChangeAspect="1" noMove="1" noResize="1" noEditPoints="1" noAdjustHandles="1" noChangeArrowheads="1" noChangeShapeType="1" noTextEdit="1"/>
          </p:cNvSpPr>
          <p:nvPr/>
        </p:nvSpPr>
        <p:spPr bwMode="auto">
          <a:xfrm rot="16199998">
            <a:off x="10840106" y="3744553"/>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2" name="Freeform 37"/>
          <p:cNvSpPr>
            <a:spLocks noGrp="1" noRot="1" noChangeAspect="1" noMove="1" noResize="1" noEditPoints="1" noAdjustHandles="1" noChangeArrowheads="1" noChangeShapeType="1" noTextEdit="1"/>
          </p:cNvSpPr>
          <p:nvPr/>
        </p:nvSpPr>
        <p:spPr bwMode="auto">
          <a:xfrm rot="16199998">
            <a:off x="11150046" y="3707138"/>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3" name="Freeform 48"/>
          <p:cNvSpPr>
            <a:spLocks noGrp="1" noRot="1" noChangeAspect="1" noMove="1" noResize="1" noEditPoints="1" noAdjustHandles="1" noChangeArrowheads="1" noChangeShapeType="1" noTextEdit="1"/>
          </p:cNvSpPr>
          <p:nvPr/>
        </p:nvSpPr>
        <p:spPr bwMode="auto">
          <a:xfrm rot="5400000">
            <a:off x="11388652"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4" name="Freeform 40"/>
          <p:cNvSpPr>
            <a:spLocks noGrp="1" noRot="1" noChangeAspect="1" noMove="1" noResize="1" noEditPoints="1" noAdjustHandles="1" noChangeArrowheads="1" noChangeShapeType="1" noTextEdit="1"/>
          </p:cNvSpPr>
          <p:nvPr/>
        </p:nvSpPr>
        <p:spPr bwMode="auto">
          <a:xfrm rot="16199998">
            <a:off x="11745958" y="3507142"/>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5" name="Freeform 47"/>
          <p:cNvSpPr>
            <a:spLocks noGrp="1" noRot="1" noChangeAspect="1" noMove="1" noResize="1" noEditPoints="1" noAdjustHandles="1" noChangeArrowheads="1" noChangeShapeType="1" noTextEdit="1"/>
          </p:cNvSpPr>
          <p:nvPr/>
        </p:nvSpPr>
        <p:spPr bwMode="auto">
          <a:xfrm rot="5400000">
            <a:off x="11393395" y="3849727"/>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6" name="Freeform 12"/>
          <p:cNvSpPr>
            <a:spLocks noGrp="1" noRot="1" noChangeAspect="1" noMove="1" noResize="1" noEditPoints="1" noAdjustHandles="1" noChangeArrowheads="1" noChangeShapeType="1" noTextEdit="1"/>
          </p:cNvSpPr>
          <p:nvPr/>
        </p:nvSpPr>
        <p:spPr bwMode="auto">
          <a:xfrm rot="5400000">
            <a:off x="11674069" y="3739001"/>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7" name="Freeform 5"/>
          <p:cNvSpPr>
            <a:spLocks noGrp="1" noRot="1" noChangeAspect="1" noMove="1" noResize="1" noEditPoints="1" noAdjustHandles="1" noChangeArrowheads="1" noChangeShapeType="1" noTextEdit="1"/>
          </p:cNvSpPr>
          <p:nvPr/>
        </p:nvSpPr>
        <p:spPr bwMode="auto">
          <a:xfrm rot="16199998">
            <a:off x="10882697" y="4063804"/>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8" name="Freeform 46"/>
          <p:cNvSpPr>
            <a:spLocks noGrp="1" noRot="1" noChangeAspect="1" noMove="1" noResize="1" noEditPoints="1" noAdjustHandles="1" noChangeArrowheads="1" noChangeShapeType="1" noTextEdit="1"/>
          </p:cNvSpPr>
          <p:nvPr/>
        </p:nvSpPr>
        <p:spPr bwMode="auto">
          <a:xfrm rot="16199998">
            <a:off x="11136742" y="397658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9" name="Freeform 16"/>
          <p:cNvSpPr>
            <a:spLocks noGrp="1" noRot="1" noChangeAspect="1" noMove="1" noResize="1" noEditPoints="1" noAdjustHandles="1" noChangeArrowheads="1" noChangeShapeType="1" noTextEdit="1"/>
          </p:cNvSpPr>
          <p:nvPr/>
        </p:nvSpPr>
        <p:spPr bwMode="auto">
          <a:xfrm rot="5400000">
            <a:off x="11671018"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0" name="Freeform 44"/>
          <p:cNvSpPr>
            <a:spLocks noGrp="1" noRot="1" noChangeAspect="1" noMove="1" noResize="1" noEditPoints="1" noAdjustHandles="1" noChangeArrowheads="1" noChangeShapeType="1" noTextEdit="1"/>
          </p:cNvSpPr>
          <p:nvPr/>
        </p:nvSpPr>
        <p:spPr bwMode="auto">
          <a:xfrm rot="5400000">
            <a:off x="11408342"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1" name="Freeform 7"/>
          <p:cNvSpPr>
            <a:spLocks noGrp="1" noRot="1" noChangeAspect="1" noMove="1" noResize="1" noEditPoints="1" noAdjustHandles="1" noChangeArrowheads="1" noChangeShapeType="1" noTextEdit="1"/>
          </p:cNvSpPr>
          <p:nvPr/>
        </p:nvSpPr>
        <p:spPr bwMode="auto">
          <a:xfrm rot="16199998">
            <a:off x="10873474" y="4257466"/>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2" name="Freeform 11"/>
          <p:cNvSpPr>
            <a:spLocks noGrp="1" noRot="1" noChangeAspect="1" noMove="1" noResize="1" noEditPoints="1" noAdjustHandles="1" noChangeArrowheads="1" noChangeShapeType="1" noTextEdit="1"/>
          </p:cNvSpPr>
          <p:nvPr/>
        </p:nvSpPr>
        <p:spPr bwMode="auto">
          <a:xfrm rot="5400000">
            <a:off x="11680402"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3" name="Freeform 56"/>
          <p:cNvSpPr>
            <a:spLocks noGrp="1" noRot="1" noChangeAspect="1" noMove="1" noResize="1" noEditPoints="1" noAdjustHandles="1" noChangeArrowheads="1" noChangeShapeType="1" noTextEdit="1"/>
          </p:cNvSpPr>
          <p:nvPr/>
        </p:nvSpPr>
        <p:spPr bwMode="auto">
          <a:xfrm rot="16199998">
            <a:off x="11162482" y="43474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4" name="Freeform 33"/>
          <p:cNvSpPr>
            <a:spLocks noGrp="1" noRot="1" noChangeAspect="1" noMove="1" noResize="1" noEditPoints="1" noAdjustHandles="1" noChangeArrowheads="1" noChangeShapeType="1" noTextEdit="1"/>
          </p:cNvSpPr>
          <p:nvPr/>
        </p:nvSpPr>
        <p:spPr bwMode="auto">
          <a:xfrm rot="5400000">
            <a:off x="11444665"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5" name="Freeform 20"/>
          <p:cNvSpPr>
            <a:spLocks noGrp="1" noRot="1" noChangeAspect="1" noMove="1" noResize="1" noEditPoints="1" noAdjustHandles="1" noChangeArrowheads="1" noChangeShapeType="1" noTextEdit="1"/>
          </p:cNvSpPr>
          <p:nvPr/>
        </p:nvSpPr>
        <p:spPr bwMode="auto">
          <a:xfrm rot="16199998">
            <a:off x="10839720" y="4538206"/>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6" name="Freeform 9"/>
          <p:cNvSpPr>
            <a:spLocks noGrp="1" noRot="1" noChangeAspect="1" noMove="1" noResize="1" noEditPoints="1" noAdjustHandles="1" noChangeArrowheads="1" noChangeShapeType="1" noTextEdit="1"/>
          </p:cNvSpPr>
          <p:nvPr/>
        </p:nvSpPr>
        <p:spPr bwMode="auto">
          <a:xfrm rot="5400000">
            <a:off x="11720040"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7" name="Freeform 61"/>
          <p:cNvSpPr>
            <a:spLocks noGrp="1" noRot="1" noChangeAspect="1" noMove="1" noResize="1" noEditPoints="1" noAdjustHandles="1" noChangeArrowheads="1" noChangeShapeType="1" noTextEdit="1"/>
          </p:cNvSpPr>
          <p:nvPr/>
        </p:nvSpPr>
        <p:spPr bwMode="auto">
          <a:xfrm rot="16199998">
            <a:off x="11163335" y="4598945"/>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8" name="Freeform 35"/>
          <p:cNvSpPr>
            <a:spLocks noGrp="1" noRot="1" noChangeAspect="1" noMove="1" noResize="1" noEditPoints="1" noAdjustHandles="1" noChangeArrowheads="1" noChangeShapeType="1" noTextEdit="1"/>
          </p:cNvSpPr>
          <p:nvPr/>
        </p:nvSpPr>
        <p:spPr bwMode="auto">
          <a:xfrm rot="5400000">
            <a:off x="11444247"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9" name="Freeform 19"/>
          <p:cNvSpPr>
            <a:spLocks noGrp="1" noRot="1" noChangeAspect="1" noMove="1" noResize="1" noEditPoints="1" noAdjustHandles="1" noChangeArrowheads="1" noChangeShapeType="1" noTextEdit="1"/>
          </p:cNvSpPr>
          <p:nvPr/>
        </p:nvSpPr>
        <p:spPr bwMode="auto">
          <a:xfrm rot="16199998">
            <a:off x="10850179" y="4797912"/>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0" name="Freeform 8"/>
          <p:cNvSpPr>
            <a:spLocks noGrp="1" noRot="1" noChangeAspect="1" noMove="1" noResize="1" noEditPoints="1" noAdjustHandles="1" noChangeArrowheads="1" noChangeShapeType="1" noTextEdit="1"/>
          </p:cNvSpPr>
          <p:nvPr/>
        </p:nvSpPr>
        <p:spPr bwMode="auto">
          <a:xfrm rot="5400000">
            <a:off x="11711903"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1" name="Freeform 38"/>
          <p:cNvSpPr>
            <a:spLocks noGrp="1" noRot="1" noChangeAspect="1" noMove="1" noResize="1" noEditPoints="1" noAdjustHandles="1" noChangeArrowheads="1" noChangeShapeType="1" noTextEdit="1"/>
          </p:cNvSpPr>
          <p:nvPr/>
        </p:nvSpPr>
        <p:spPr bwMode="auto">
          <a:xfrm rot="5400000">
            <a:off x="11416591" y="488938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2" name="Freeform 27"/>
          <p:cNvSpPr>
            <a:spLocks noGrp="1" noRot="1" noChangeAspect="1" noMove="1" noResize="1" noEditPoints="1" noAdjustHandles="1" noChangeArrowheads="1" noChangeShapeType="1" noTextEdit="1"/>
          </p:cNvSpPr>
          <p:nvPr/>
        </p:nvSpPr>
        <p:spPr bwMode="auto">
          <a:xfrm rot="16199998">
            <a:off x="10844221" y="5016682"/>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3" name="Freeform 60"/>
          <p:cNvSpPr>
            <a:spLocks noGrp="1" noRot="1" noChangeAspect="1" noMove="1" noResize="1" noEditPoints="1" noAdjustHandles="1" noChangeArrowheads="1" noChangeShapeType="1" noTextEdit="1"/>
          </p:cNvSpPr>
          <p:nvPr/>
        </p:nvSpPr>
        <p:spPr bwMode="auto">
          <a:xfrm rot="16199998">
            <a:off x="11135835" y="4916660"/>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4" name="Freeform 57"/>
          <p:cNvSpPr>
            <a:spLocks noGrp="1" noRot="1" noChangeAspect="1" noMove="1" noResize="1" noEditPoints="1" noAdjustHandles="1" noChangeArrowheads="1" noChangeShapeType="1" noTextEdit="1"/>
          </p:cNvSpPr>
          <p:nvPr/>
        </p:nvSpPr>
        <p:spPr bwMode="auto">
          <a:xfrm rot="16199998">
            <a:off x="11100768" y="5121973"/>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5" name="Freeform 39"/>
          <p:cNvSpPr>
            <a:spLocks noGrp="1" noRot="1" noChangeAspect="1" noMove="1" noResize="1" noEditPoints="1" noAdjustHandles="1" noChangeArrowheads="1" noChangeShapeType="1" noTextEdit="1"/>
          </p:cNvSpPr>
          <p:nvPr/>
        </p:nvSpPr>
        <p:spPr bwMode="auto">
          <a:xfrm rot="5400000">
            <a:off x="11398116" y="5093697"/>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6" name="Freeform 6"/>
          <p:cNvSpPr>
            <a:spLocks noGrp="1" noRot="1" noChangeAspect="1" noMove="1" noResize="1" noEditPoints="1" noAdjustHandles="1" noChangeArrowheads="1" noChangeShapeType="1" noTextEdit="1"/>
          </p:cNvSpPr>
          <p:nvPr/>
        </p:nvSpPr>
        <p:spPr bwMode="auto">
          <a:xfrm rot="5400000">
            <a:off x="11702254"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7" name="Freeform 28"/>
          <p:cNvSpPr>
            <a:spLocks noGrp="1" noRot="1" noChangeAspect="1" noMove="1" noResize="1" noEditPoints="1" noAdjustHandles="1" noChangeArrowheads="1" noChangeShapeType="1" noTextEdit="1"/>
          </p:cNvSpPr>
          <p:nvPr/>
        </p:nvSpPr>
        <p:spPr bwMode="auto">
          <a:xfrm rot="16199998">
            <a:off x="10850367" y="5284408"/>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8" name="Freeform 55"/>
          <p:cNvSpPr>
            <a:spLocks noGrp="1" noRot="1" noChangeAspect="1" noMove="1" noResize="1" noEditPoints="1" noAdjustHandles="1" noChangeArrowheads="1" noChangeShapeType="1" noTextEdit="1"/>
          </p:cNvSpPr>
          <p:nvPr/>
        </p:nvSpPr>
        <p:spPr bwMode="auto">
          <a:xfrm rot="16199998">
            <a:off x="11096665" y="5356199"/>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9" name="Freeform 34"/>
          <p:cNvSpPr>
            <a:spLocks noGrp="1" noRot="1" noChangeAspect="1" noMove="1" noResize="1" noEditPoints="1" noAdjustHandles="1" noChangeArrowheads="1" noChangeShapeType="1" noTextEdit="1"/>
          </p:cNvSpPr>
          <p:nvPr/>
        </p:nvSpPr>
        <p:spPr bwMode="auto">
          <a:xfrm rot="5400000">
            <a:off x="11448595"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0" name="Freeform 17"/>
          <p:cNvSpPr>
            <a:spLocks noGrp="1" noRot="1" noChangeAspect="1" noMove="1" noResize="1" noEditPoints="1" noAdjustHandles="1" noChangeArrowheads="1" noChangeShapeType="1" noTextEdit="1"/>
          </p:cNvSpPr>
          <p:nvPr/>
        </p:nvSpPr>
        <p:spPr bwMode="auto">
          <a:xfrm rot="5400000">
            <a:off x="11705997" y="5347417"/>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1" name="Freeform 26"/>
          <p:cNvSpPr>
            <a:spLocks noGrp="1" noRot="1" noChangeAspect="1" noMove="1" noResize="1" noEditPoints="1" noAdjustHandles="1" noChangeArrowheads="1" noChangeShapeType="1" noTextEdit="1"/>
          </p:cNvSpPr>
          <p:nvPr/>
        </p:nvSpPr>
        <p:spPr bwMode="auto">
          <a:xfrm rot="16199998">
            <a:off x="10827927" y="5489941"/>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2" name="Freeform 53"/>
          <p:cNvSpPr>
            <a:spLocks noGrp="1" noRot="1" noChangeAspect="1" noMove="1" noResize="1" noEditPoints="1" noAdjustHandles="1" noChangeArrowheads="1" noChangeShapeType="1" noTextEdit="1"/>
          </p:cNvSpPr>
          <p:nvPr/>
        </p:nvSpPr>
        <p:spPr bwMode="auto">
          <a:xfrm rot="16199998">
            <a:off x="11100070" y="5593912"/>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3" name="Freeform 22"/>
          <p:cNvSpPr>
            <a:spLocks noGrp="1" noRot="1" noChangeAspect="1" noMove="1" noResize="1" noEditPoints="1" noAdjustHandles="1" noChangeArrowheads="1" noChangeShapeType="1" noTextEdit="1"/>
          </p:cNvSpPr>
          <p:nvPr/>
        </p:nvSpPr>
        <p:spPr bwMode="auto">
          <a:xfrm rot="16199998">
            <a:off x="10805798" y="5739867"/>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4" name="Freeform 42"/>
          <p:cNvSpPr>
            <a:spLocks noGrp="1" noRot="1" noChangeAspect="1" noMove="1" noResize="1" noEditPoints="1" noAdjustHandles="1" noChangeArrowheads="1" noChangeShapeType="1" noTextEdit="1"/>
          </p:cNvSpPr>
          <p:nvPr/>
        </p:nvSpPr>
        <p:spPr bwMode="auto">
          <a:xfrm rot="5400000">
            <a:off x="11404552"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5" name="Freeform 21"/>
          <p:cNvSpPr>
            <a:spLocks noGrp="1" noRot="1" noChangeAspect="1" noMove="1" noResize="1" noEditPoints="1" noAdjustHandles="1" noChangeArrowheads="1" noChangeShapeType="1" noTextEdit="1"/>
          </p:cNvSpPr>
          <p:nvPr/>
        </p:nvSpPr>
        <p:spPr bwMode="auto">
          <a:xfrm rot="5400000">
            <a:off x="11653988"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6" name="Freeform 30"/>
          <p:cNvSpPr>
            <a:spLocks noGrp="1" noRot="1" noChangeAspect="1" noMove="1" noResize="1" noEditPoints="1" noAdjustHandles="1" noChangeArrowheads="1" noChangeShapeType="1" noTextEdit="1"/>
          </p:cNvSpPr>
          <p:nvPr/>
        </p:nvSpPr>
        <p:spPr bwMode="auto">
          <a:xfrm rot="16199998">
            <a:off x="10892977" y="5804956"/>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7" name="Freeform 23"/>
          <p:cNvSpPr>
            <a:spLocks noGrp="1" noRot="1" noChangeAspect="1" noMove="1" noResize="1" noEditPoints="1" noAdjustHandles="1" noChangeArrowheads="1" noChangeShapeType="1" noTextEdit="1"/>
          </p:cNvSpPr>
          <p:nvPr/>
        </p:nvSpPr>
        <p:spPr bwMode="auto">
          <a:xfrm rot="16199998">
            <a:off x="10850592" y="5970384"/>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8" name="Freeform 43"/>
          <p:cNvSpPr>
            <a:spLocks noGrp="1" noRot="1" noChangeAspect="1" noMove="1" noResize="1" noEditPoints="1" noAdjustHandles="1" noChangeArrowheads="1" noChangeShapeType="1" noTextEdit="1"/>
          </p:cNvSpPr>
          <p:nvPr/>
        </p:nvSpPr>
        <p:spPr bwMode="auto">
          <a:xfrm rot="16199998">
            <a:off x="11112645" y="5876600"/>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9" name="Freeform 45"/>
          <p:cNvSpPr>
            <a:spLocks noGrp="1" noRot="1" noChangeAspect="1" noMove="1" noResize="1" noEditPoints="1" noAdjustHandles="1" noChangeArrowheads="1" noChangeShapeType="1" noTextEdit="1"/>
          </p:cNvSpPr>
          <p:nvPr/>
        </p:nvSpPr>
        <p:spPr bwMode="auto">
          <a:xfrm rot="5400000">
            <a:off x="11386191"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0" name="Freeform 29"/>
          <p:cNvSpPr>
            <a:spLocks noGrp="1" noRot="1" noChangeAspect="1" noMove="1" noResize="1" noEditPoints="1" noAdjustHandles="1" noChangeArrowheads="1" noChangeShapeType="1" noTextEdit="1"/>
          </p:cNvSpPr>
          <p:nvPr/>
        </p:nvSpPr>
        <p:spPr bwMode="auto">
          <a:xfrm rot="5400000">
            <a:off x="11634871"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1" name="Freeform 36"/>
          <p:cNvSpPr>
            <a:spLocks noGrp="1" noRot="1" noChangeAspect="1" noMove="1" noResize="1" noEditPoints="1" noAdjustHandles="1" noChangeArrowheads="1" noChangeShapeType="1" noTextEdit="1"/>
          </p:cNvSpPr>
          <p:nvPr/>
        </p:nvSpPr>
        <p:spPr bwMode="auto">
          <a:xfrm rot="5400000">
            <a:off x="11416384"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2" name="Freeform 15"/>
          <p:cNvSpPr>
            <a:spLocks noGrp="1" noRot="1" noChangeAspect="1" noMove="1" noResize="1" noEditPoints="1" noAdjustHandles="1" noChangeArrowheads="1" noChangeShapeType="1" noTextEdit="1"/>
          </p:cNvSpPr>
          <p:nvPr/>
        </p:nvSpPr>
        <p:spPr bwMode="auto">
          <a:xfrm rot="16199998">
            <a:off x="10878167" y="6224329"/>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3" name="Freeform 54"/>
          <p:cNvSpPr>
            <a:spLocks noGrp="1" noRot="1" noChangeAspect="1" noMove="1" noResize="1" noEditPoints="1" noAdjustHandles="1" noChangeArrowheads="1" noChangeShapeType="1" noTextEdit="1"/>
          </p:cNvSpPr>
          <p:nvPr/>
        </p:nvSpPr>
        <p:spPr bwMode="auto">
          <a:xfrm rot="16199998">
            <a:off x="11107134" y="616947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4" name="Freeform 31"/>
          <p:cNvSpPr>
            <a:spLocks noGrp="1" noRot="1" noChangeAspect="1" noMove="1" noResize="1" noEditPoints="1" noAdjustHandles="1" noChangeArrowheads="1" noChangeShapeType="1" noTextEdit="1"/>
          </p:cNvSpPr>
          <p:nvPr/>
        </p:nvSpPr>
        <p:spPr bwMode="auto">
          <a:xfrm rot="5400000">
            <a:off x="11666567" y="6183127"/>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5" name="Freeform 52"/>
          <p:cNvSpPr>
            <a:spLocks noGrp="1" noRot="1" noChangeAspect="1" noMove="1" noResize="1" noEditPoints="1" noAdjustHandles="1" noChangeArrowheads="1" noChangeShapeType="1" noTextEdit="1"/>
          </p:cNvSpPr>
          <p:nvPr/>
        </p:nvSpPr>
        <p:spPr bwMode="auto">
          <a:xfrm rot="16199998">
            <a:off x="11100012" y="6356763"/>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6" name="Freeform 41"/>
          <p:cNvSpPr>
            <a:spLocks noGrp="1" noRot="1" noChangeAspect="1" noMove="1" noResize="1" noEditPoints="1" noAdjustHandles="1" noChangeArrowheads="1" noChangeShapeType="1" noTextEdit="1"/>
          </p:cNvSpPr>
          <p:nvPr/>
        </p:nvSpPr>
        <p:spPr bwMode="auto">
          <a:xfrm rot="5400000">
            <a:off x="11416384"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7" name="Freeform 18"/>
          <p:cNvSpPr>
            <a:spLocks noGrp="1" noRot="1" noChangeAspect="1" noMove="1" noResize="1" noEditPoints="1" noAdjustHandles="1" noChangeArrowheads="1" noChangeShapeType="1" noTextEdit="1"/>
          </p:cNvSpPr>
          <p:nvPr/>
        </p:nvSpPr>
        <p:spPr bwMode="auto">
          <a:xfrm rot="16199998">
            <a:off x="10846606" y="6507822"/>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8" name="Freeform 59"/>
          <p:cNvSpPr>
            <a:spLocks noGrp="1" noRot="1" noChangeAspect="1" noMove="1" noResize="1" noEditPoints="1" noAdjustHandles="1" noChangeArrowheads="1" noChangeShapeType="1" noTextEdit="1"/>
          </p:cNvSpPr>
          <p:nvPr/>
        </p:nvSpPr>
        <p:spPr bwMode="auto">
          <a:xfrm rot="16199998">
            <a:off x="11138156" y="6555124"/>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9" name="Freeform 49"/>
          <p:cNvSpPr>
            <a:spLocks noGrp="1" noRot="1" noChangeAspect="1" noMove="1" noResize="1" noEditPoints="1" noAdjustHandles="1" noChangeArrowheads="1" noChangeShapeType="1" noTextEdit="1"/>
          </p:cNvSpPr>
          <p:nvPr/>
        </p:nvSpPr>
        <p:spPr bwMode="auto">
          <a:xfrm rot="5400000">
            <a:off x="11387266"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0" name="Freeform 25"/>
          <p:cNvSpPr>
            <a:spLocks noGrp="1" noRot="1" noChangeAspect="1" noMove="1" noResize="1" noEditPoints="1" noAdjustHandles="1" noChangeArrowheads="1" noChangeShapeType="1" noTextEdit="1"/>
          </p:cNvSpPr>
          <p:nvPr/>
        </p:nvSpPr>
        <p:spPr bwMode="auto">
          <a:xfrm rot="5400000">
            <a:off x="11634649"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1" name="Freeform 10"/>
          <p:cNvSpPr>
            <a:spLocks noGrp="1" noRot="1" noChangeAspect="1" noMove="1" noResize="1" noEditPoints="1" noAdjustHandles="1" noChangeArrowheads="1" noChangeShapeType="1" noTextEdit="1"/>
          </p:cNvSpPr>
          <p:nvPr/>
        </p:nvSpPr>
        <p:spPr bwMode="auto">
          <a:xfrm rot="16199998">
            <a:off x="10854557" y="6713279"/>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2" name="Freeform 8"/>
          <p:cNvSpPr>
            <a:spLocks noGrp="1" noRot="1" noChangeAspect="1" noMove="1" noResize="1" noEditPoints="1" noAdjustHandles="1" noChangeArrowheads="1" noChangeShapeType="1" noTextEdit="1"/>
          </p:cNvSpPr>
          <p:nvPr/>
        </p:nvSpPr>
        <p:spPr bwMode="auto">
          <a:xfrm rot="16199998">
            <a:off x="11109838" y="676592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3" name="Freeform 8"/>
          <p:cNvSpPr>
            <a:spLocks noGrp="1" noRot="1" noChangeAspect="1" noMove="1" noResize="1" noEditPoints="1" noAdjustHandles="1" noChangeArrowheads="1" noChangeShapeType="1" noTextEdit="1"/>
          </p:cNvSpPr>
          <p:nvPr/>
        </p:nvSpPr>
        <p:spPr bwMode="auto">
          <a:xfrm rot="5400000">
            <a:off x="11418563" y="67473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4" name="Freeform 106"/>
          <p:cNvSpPr>
            <a:spLocks noGrp="1" noRot="1" noChangeAspect="1" noMove="1" noResize="1" noEditPoints="1" noAdjustHandles="1" noChangeArrowheads="1" noChangeShapeType="1" noTextEdit="1"/>
          </p:cNvSpPr>
          <p:nvPr/>
        </p:nvSpPr>
        <p:spPr bwMode="auto">
          <a:xfrm rot="5400000">
            <a:off x="11611738"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78" name="Inhaltsplatzhalter 3"/>
          <p:cNvSpPr txBox="1"/>
          <p:nvPr/>
        </p:nvSpPr>
        <p:spPr bwMode="auto">
          <a:xfrm>
            <a:off x="1815127" y="505434"/>
            <a:ext cx="8777838" cy="507325"/>
          </a:xfrm>
          <a:prstGeom prst="rect">
            <a:avLst/>
          </a:prstGeom>
          <a:solidFill>
            <a:srgbClr val="FFF591"/>
          </a:solidFill>
          <a:ln>
            <a:solidFill>
              <a:schemeClr val="accent5">
                <a:lumMod val="60000"/>
                <a:lumOff val="40000"/>
              </a:schemeClr>
            </a:solidFill>
          </a:ln>
        </p:spPr>
        <p:txBody>
          <a:bodyPr vert="horz" lIns="91440" tIns="45720" rIns="91440" bIns="45720" rtlCol="0">
            <a:normAutofit fontScale="25000" lnSpcReduction="20000"/>
          </a:bodyPr>
          <a:lstStyle>
            <a:lvl1pPr marL="0" indent="0" algn="ctr" defTabSz="914400">
              <a:lnSpc>
                <a:spcPct val="150000"/>
              </a:lnSpc>
              <a:spcBef>
                <a:spcPts val="1000"/>
              </a:spcBef>
              <a:buClr>
                <a:schemeClr val="bg2">
                  <a:lumMod val="75000"/>
                </a:schemeClr>
              </a:buClr>
              <a:buFont typeface="Arial"/>
              <a:buNone/>
              <a:defRPr sz="1400" cap="all" spc="600">
                <a:solidFill>
                  <a:schemeClr val="tx2"/>
                </a:solidFill>
                <a:latin typeface="+mn-lt"/>
                <a:ea typeface="+mn-ea"/>
                <a:cs typeface="+mn-cs"/>
              </a:defRPr>
            </a:lvl1pPr>
            <a:lvl2pPr marL="457200" indent="0" algn="ctr" defTabSz="914400">
              <a:lnSpc>
                <a:spcPct val="150000"/>
              </a:lnSpc>
              <a:spcBef>
                <a:spcPts val="500"/>
              </a:spcBef>
              <a:buClr>
                <a:schemeClr val="bg2">
                  <a:lumMod val="75000"/>
                </a:schemeClr>
              </a:buClr>
              <a:buFontTx/>
              <a:buNone/>
              <a:defRPr sz="2000">
                <a:solidFill>
                  <a:schemeClr val="tx2"/>
                </a:solidFill>
                <a:latin typeface="+mn-lt"/>
                <a:ea typeface="+mn-ea"/>
                <a:cs typeface="+mn-cs"/>
              </a:defRPr>
            </a:lvl2pPr>
            <a:lvl3pPr marL="914400" indent="0" algn="ctr" defTabSz="914400">
              <a:lnSpc>
                <a:spcPct val="150000"/>
              </a:lnSpc>
              <a:spcBef>
                <a:spcPts val="500"/>
              </a:spcBef>
              <a:buClr>
                <a:schemeClr val="bg2">
                  <a:lumMod val="75000"/>
                </a:schemeClr>
              </a:buClr>
              <a:buFont typeface="Arial"/>
              <a:buNone/>
              <a:defRPr sz="1800" b="1">
                <a:solidFill>
                  <a:schemeClr val="tx2"/>
                </a:solidFill>
                <a:latin typeface="+mn-lt"/>
                <a:ea typeface="+mn-ea"/>
                <a:cs typeface="+mn-cs"/>
              </a:defRPr>
            </a:lvl3pPr>
            <a:lvl4pPr marL="1371600" indent="0" algn="ctr" defTabSz="914400">
              <a:lnSpc>
                <a:spcPct val="150000"/>
              </a:lnSpc>
              <a:spcBef>
                <a:spcPts val="500"/>
              </a:spcBef>
              <a:buClr>
                <a:schemeClr val="bg2">
                  <a:lumMod val="75000"/>
                </a:schemeClr>
              </a:buClr>
              <a:buFontTx/>
              <a:buNone/>
              <a:defRPr sz="1600">
                <a:solidFill>
                  <a:schemeClr val="tx2"/>
                </a:solidFill>
                <a:latin typeface="+mn-lt"/>
                <a:ea typeface="+mn-ea"/>
                <a:cs typeface="+mn-cs"/>
              </a:defRPr>
            </a:lvl4pPr>
            <a:lvl5pPr marL="1828800" indent="0" algn="ctr" defTabSz="914400">
              <a:lnSpc>
                <a:spcPct val="150000"/>
              </a:lnSpc>
              <a:spcBef>
                <a:spcPts val="500"/>
              </a:spcBef>
              <a:buClr>
                <a:schemeClr val="bg2">
                  <a:lumMod val="75000"/>
                </a:schemeClr>
              </a:buClr>
              <a:buFont typeface="Arial"/>
              <a:buNone/>
              <a:defRPr sz="1600">
                <a:solidFill>
                  <a:schemeClr val="tx2"/>
                </a:solidFill>
                <a:latin typeface="+mn-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defRPr/>
            </a:pPr>
            <a:r>
              <a:rPr lang="de-DE" sz="8000" b="1" cap="none" dirty="0">
                <a:solidFill>
                  <a:srgbClr val="E2E8E6">
                    <a:lumMod val="50000"/>
                  </a:srgbClr>
                </a:solidFill>
                <a:latin typeface="Bahnschrift SemiBold" panose="020B0502040204020203" pitchFamily="34" charset="0"/>
                <a:cs typeface="Arial"/>
              </a:rPr>
              <a:t>Geräusche</a:t>
            </a:r>
            <a:endParaRPr lang="de-DE" sz="8000" cap="none" dirty="0">
              <a:solidFill>
                <a:srgbClr val="E2E8E6">
                  <a:lumMod val="50000"/>
                </a:srgbClr>
              </a:solidFill>
              <a:latin typeface="Bahnschrift SemiBold" panose="020B0502040204020203" pitchFamily="34" charset="0"/>
              <a:cs typeface="Arial"/>
            </a:endParaRPr>
          </a:p>
          <a:p>
            <a:pPr>
              <a:defRPr/>
            </a:pPr>
            <a:endParaRPr lang="de-DE" dirty="0">
              <a:latin typeface="Bahnschrift SemiBold" panose="020B0502040204020203" pitchFamily="34" charset="0"/>
            </a:endParaRPr>
          </a:p>
        </p:txBody>
      </p:sp>
      <p:grpSp>
        <p:nvGrpSpPr>
          <p:cNvPr id="185" name="Gruppieren 184"/>
          <p:cNvGrpSpPr/>
          <p:nvPr/>
        </p:nvGrpSpPr>
        <p:grpSpPr bwMode="auto">
          <a:xfrm>
            <a:off x="825318" y="877990"/>
            <a:ext cx="346834" cy="292014"/>
            <a:chOff x="1028160" y="2372112"/>
            <a:chExt cx="696960" cy="586800"/>
          </a:xfrm>
        </p:grpSpPr>
        <p:pic>
          <p:nvPicPr>
            <p:cNvPr id="186" name="Freihand 185"/>
            <p:cNvPicPr/>
            <p:nvPr/>
          </p:nvPicPr>
          <p:blipFill>
            <a:blip r:embed="rId2"/>
            <a:stretch/>
          </p:blipFill>
          <p:spPr bwMode="auto">
            <a:xfrm>
              <a:off x="1010085" y="2354045"/>
              <a:ext cx="732386" cy="622210"/>
            </a:xfrm>
            <a:prstGeom prst="rect">
              <a:avLst/>
            </a:prstGeom>
          </p:spPr>
        </p:pic>
        <p:pic>
          <p:nvPicPr>
            <p:cNvPr id="187" name="Freihand 186"/>
            <p:cNvPicPr/>
            <p:nvPr/>
          </p:nvPicPr>
          <p:blipFill>
            <a:blip r:embed="rId3"/>
            <a:stretch/>
          </p:blipFill>
          <p:spPr bwMode="auto">
            <a:xfrm>
              <a:off x="1486440" y="2590583"/>
              <a:ext cx="89280" cy="167496"/>
            </a:xfrm>
            <a:prstGeom prst="rect">
              <a:avLst/>
            </a:prstGeom>
          </p:spPr>
        </p:pic>
        <p:pic>
          <p:nvPicPr>
            <p:cNvPr id="188" name="Freihand 187"/>
            <p:cNvPicPr/>
            <p:nvPr/>
          </p:nvPicPr>
          <p:blipFill>
            <a:blip r:embed="rId4"/>
            <a:stretch/>
          </p:blipFill>
          <p:spPr bwMode="auto">
            <a:xfrm>
              <a:off x="1339231" y="2646736"/>
              <a:ext cx="66913" cy="151670"/>
            </a:xfrm>
            <a:prstGeom prst="rect">
              <a:avLst/>
            </a:prstGeom>
          </p:spPr>
        </p:pic>
        <p:pic>
          <p:nvPicPr>
            <p:cNvPr id="189" name="Freihand 188"/>
            <p:cNvPicPr/>
            <p:nvPr/>
          </p:nvPicPr>
          <p:blipFill>
            <a:blip r:embed="rId5"/>
            <a:stretch/>
          </p:blipFill>
          <p:spPr bwMode="auto">
            <a:xfrm>
              <a:off x="1234980" y="2702592"/>
              <a:ext cx="47196" cy="100080"/>
            </a:xfrm>
            <a:prstGeom prst="rect">
              <a:avLst/>
            </a:prstGeom>
          </p:spPr>
        </p:pic>
      </p:grpSp>
      <p:sp>
        <p:nvSpPr>
          <p:cNvPr id="4" name="Abgerundetes Rechteck 3"/>
          <p:cNvSpPr/>
          <p:nvPr/>
        </p:nvSpPr>
        <p:spPr bwMode="auto">
          <a:xfrm>
            <a:off x="1894715" y="1860501"/>
            <a:ext cx="8251745" cy="3244634"/>
          </a:xfrm>
          <a:prstGeom prst="roundRect">
            <a:avLst>
              <a:gd name="adj" fmla="val 16667"/>
            </a:avLst>
          </a:prstGeom>
          <a:solidFill>
            <a:srgbClr val="FFFCBA">
              <a:alpha val="6431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 name="Textfeld 1"/>
          <p:cNvSpPr txBox="1"/>
          <p:nvPr/>
        </p:nvSpPr>
        <p:spPr bwMode="auto">
          <a:xfrm>
            <a:off x="1745098" y="1118304"/>
            <a:ext cx="8033902" cy="5493812"/>
          </a:xfrm>
          <a:prstGeom prst="rect">
            <a:avLst/>
          </a:prstGeom>
          <a:noFill/>
        </p:spPr>
        <p:txBody>
          <a:bodyPr wrap="square" rtlCol="0">
            <a:spAutoFit/>
          </a:bodyPr>
          <a:lstStyle/>
          <a:p>
            <a:pPr>
              <a:lnSpc>
                <a:spcPct val="150000"/>
              </a:lnSpc>
              <a:defRPr/>
            </a:pPr>
            <a:r>
              <a:rPr lang="de-DE" sz="2400" dirty="0">
                <a:solidFill>
                  <a:srgbClr val="E2E8E6">
                    <a:lumMod val="50000"/>
                  </a:srgbClr>
                </a:solidFill>
                <a:latin typeface="Bahnschrift SemiBold" panose="020B0502040204020203" pitchFamily="34" charset="0"/>
                <a:cs typeface="Calibri"/>
              </a:rPr>
              <a:t>Darum geht es:</a:t>
            </a:r>
            <a:endParaRPr dirty="0">
              <a:latin typeface="Bahnschrift SemiBold" panose="020B0502040204020203" pitchFamily="34" charset="0"/>
            </a:endParaRPr>
          </a:p>
          <a:p>
            <a:pPr>
              <a:lnSpc>
                <a:spcPct val="150000"/>
              </a:lnSpc>
              <a:defRPr/>
            </a:pPr>
            <a:endParaRPr lang="de-DE" sz="800" dirty="0">
              <a:latin typeface="Bahnschrift SemiBold"/>
            </a:endParaRPr>
          </a:p>
          <a:p>
            <a:pPr>
              <a:lnSpc>
                <a:spcPct val="150000"/>
              </a:lnSpc>
              <a:defRPr/>
            </a:pPr>
            <a:endParaRPr lang="de-DE" sz="800" dirty="0">
              <a:latin typeface="Bahnschrift SemiBold"/>
            </a:endParaRPr>
          </a:p>
          <a:p>
            <a:pPr lvl="1">
              <a:defRPr/>
            </a:pPr>
            <a:r>
              <a:rPr lang="de-DE" b="1" dirty="0">
                <a:latin typeface="Calibri" panose="020F0502020204030204" pitchFamily="34" charset="0"/>
                <a:cs typeface="Calibri" panose="020F0502020204030204" pitchFamily="34" charset="0"/>
              </a:rPr>
              <a:t>Die Schülerinnen und Schüler bringen Märchenszenen zu ausgewählten Märchen mit Geräuschen zum Klingen. </a:t>
            </a:r>
          </a:p>
          <a:p>
            <a:pPr lvl="1">
              <a:defRPr/>
            </a:pPr>
            <a:r>
              <a:rPr lang="de-DE" b="1" dirty="0">
                <a:latin typeface="Calibri" panose="020F0502020204030204" pitchFamily="34" charset="0"/>
                <a:cs typeface="Calibri" panose="020F0502020204030204" pitchFamily="34" charset="0"/>
              </a:rPr>
              <a:t>Sie…</a:t>
            </a:r>
            <a:endParaRPr dirty="0">
              <a:latin typeface="Calibri" panose="020F0502020204030204" pitchFamily="34" charset="0"/>
              <a:cs typeface="Calibri" panose="020F0502020204030204" pitchFamily="34" charset="0"/>
            </a:endParaRPr>
          </a:p>
          <a:p>
            <a:pPr marL="742950" lvl="1" indent="-285750">
              <a:lnSpc>
                <a:spcPct val="150000"/>
              </a:lnSpc>
              <a:buFont typeface="Arial"/>
              <a:buChar char="•"/>
              <a:defRPr/>
            </a:pPr>
            <a:r>
              <a:rPr lang="de-DE" dirty="0">
                <a:latin typeface="Calibri" panose="020F0502020204030204" pitchFamily="34" charset="0"/>
                <a:cs typeface="Calibri" panose="020F0502020204030204" pitchFamily="34" charset="0"/>
              </a:rPr>
              <a:t>entdecken und erkennen märchentypische Geräusche </a:t>
            </a:r>
            <a:r>
              <a:rPr lang="de-DE" dirty="0" smtClean="0">
                <a:latin typeface="Calibri" panose="020F0502020204030204" pitchFamily="34" charset="0"/>
                <a:cs typeface="Calibri" panose="020F0502020204030204" pitchFamily="34" charset="0"/>
              </a:rPr>
              <a:t>mit Hilfeeines </a:t>
            </a:r>
            <a:r>
              <a:rPr lang="de-DE" dirty="0" err="1">
                <a:latin typeface="Calibri" panose="020F0502020204030204" pitchFamily="34" charset="0"/>
                <a:cs typeface="Calibri" panose="020F0502020204030204" pitchFamily="34" charset="0"/>
              </a:rPr>
              <a:t>Wimmelbildes</a:t>
            </a:r>
            <a:r>
              <a:rPr lang="de-DE" dirty="0">
                <a:latin typeface="Calibri" panose="020F0502020204030204" pitchFamily="34" charset="0"/>
                <a:cs typeface="Calibri" panose="020F0502020204030204" pitchFamily="34" charset="0"/>
              </a:rPr>
              <a:t>.</a:t>
            </a:r>
            <a:endParaRPr dirty="0">
              <a:latin typeface="Calibri" panose="020F0502020204030204" pitchFamily="34" charset="0"/>
              <a:cs typeface="Calibri" panose="020F0502020204030204" pitchFamily="34" charset="0"/>
            </a:endParaRPr>
          </a:p>
          <a:p>
            <a:pPr marL="742950" lvl="1" indent="-285750">
              <a:lnSpc>
                <a:spcPct val="150000"/>
              </a:lnSpc>
              <a:buFont typeface="Arial"/>
              <a:buChar char="•"/>
              <a:defRPr/>
            </a:pPr>
            <a:r>
              <a:rPr lang="de-DE" dirty="0">
                <a:latin typeface="Calibri" panose="020F0502020204030204" pitchFamily="34" charset="0"/>
                <a:cs typeface="Calibri" panose="020F0502020204030204" pitchFamily="34" charset="0"/>
              </a:rPr>
              <a:t>produzieren und sammeln Geräusche zu ausgewählten Märchen.</a:t>
            </a:r>
            <a:endParaRPr dirty="0">
              <a:latin typeface="Calibri" panose="020F0502020204030204" pitchFamily="34" charset="0"/>
              <a:cs typeface="Calibri" panose="020F0502020204030204" pitchFamily="34" charset="0"/>
            </a:endParaRPr>
          </a:p>
          <a:p>
            <a:pPr marL="742950" lvl="1" indent="-285750">
              <a:lnSpc>
                <a:spcPct val="150000"/>
              </a:lnSpc>
              <a:buFont typeface="Arial"/>
              <a:buChar char="•"/>
              <a:defRPr/>
            </a:pPr>
            <a:r>
              <a:rPr lang="de-DE" dirty="0">
                <a:latin typeface="Calibri" panose="020F0502020204030204" pitchFamily="34" charset="0"/>
                <a:cs typeface="Calibri" panose="020F0502020204030204" pitchFamily="34" charset="0"/>
              </a:rPr>
              <a:t>gestalten </a:t>
            </a:r>
            <a:r>
              <a:rPr lang="de-DE" dirty="0" err="1">
                <a:latin typeface="Calibri" panose="020F0502020204030204" pitchFamily="34" charset="0"/>
                <a:cs typeface="Calibri" panose="020F0502020204030204" pitchFamily="34" charset="0"/>
              </a:rPr>
              <a:t>Geräuscherätsel</a:t>
            </a:r>
            <a:r>
              <a:rPr lang="de-DE" dirty="0">
                <a:latin typeface="Calibri" panose="020F0502020204030204" pitchFamily="34" charset="0"/>
                <a:cs typeface="Calibri" panose="020F0502020204030204" pitchFamily="34" charset="0"/>
              </a:rPr>
              <a:t> zu selbstgezeichneten Märchenszenen und </a:t>
            </a:r>
            <a:endParaRPr dirty="0">
              <a:latin typeface="Calibri" panose="020F0502020204030204" pitchFamily="34" charset="0"/>
              <a:cs typeface="Calibri" panose="020F0502020204030204" pitchFamily="34" charset="0"/>
            </a:endParaRPr>
          </a:p>
          <a:p>
            <a:pPr lvl="1">
              <a:lnSpc>
                <a:spcPct val="150000"/>
              </a:lnSpc>
              <a:defRPr/>
            </a:pPr>
            <a:r>
              <a:rPr lang="de-DE" dirty="0">
                <a:latin typeface="Calibri" panose="020F0502020204030204" pitchFamily="34" charset="0"/>
                <a:cs typeface="Calibri" panose="020F0502020204030204" pitchFamily="34" charset="0"/>
              </a:rPr>
              <a:t>     präsentieren diese.</a:t>
            </a:r>
            <a:endParaRPr lang="de-DE" sz="1200" b="1" dirty="0">
              <a:solidFill>
                <a:schemeClr val="bg2">
                  <a:lumMod val="50000"/>
                </a:schemeClr>
              </a:solidFill>
              <a:latin typeface="Calibri" panose="020F0502020204030204" pitchFamily="34" charset="0"/>
              <a:cs typeface="Calibri" panose="020F0502020204030204" pitchFamily="34" charset="0"/>
            </a:endParaRPr>
          </a:p>
          <a:p>
            <a:pPr>
              <a:lnSpc>
                <a:spcPct val="150000"/>
              </a:lnSpc>
              <a:defRPr/>
            </a:pPr>
            <a:endParaRPr lang="de-DE" sz="800" b="1" dirty="0">
              <a:solidFill>
                <a:srgbClr val="E2E8E6">
                  <a:lumMod val="50000"/>
                </a:srgbClr>
              </a:solidFill>
              <a:latin typeface="Calibri"/>
              <a:cs typeface="Calibri"/>
            </a:endParaRPr>
          </a:p>
          <a:p>
            <a:pPr>
              <a:lnSpc>
                <a:spcPct val="150000"/>
              </a:lnSpc>
              <a:defRPr/>
            </a:pPr>
            <a:r>
              <a:rPr lang="de-DE" sz="2400" dirty="0">
                <a:solidFill>
                  <a:srgbClr val="E2E8E6">
                    <a:lumMod val="50000"/>
                  </a:srgbClr>
                </a:solidFill>
                <a:latin typeface="Bahnschrift SemiBold" panose="020B0502040204020203" pitchFamily="34" charset="0"/>
                <a:cs typeface="Calibri"/>
              </a:rPr>
              <a:t>Material:</a:t>
            </a:r>
            <a:endParaRPr dirty="0">
              <a:latin typeface="Bahnschrift SemiBold" panose="020B0502040204020203" pitchFamily="34" charset="0"/>
            </a:endParaRPr>
          </a:p>
          <a:p>
            <a:pPr>
              <a:defRPr/>
            </a:pPr>
            <a:r>
              <a:rPr lang="de-DE" dirty="0">
                <a:latin typeface="Calibri"/>
                <a:cs typeface="Calibri"/>
              </a:rPr>
              <a:t>Märchen-</a:t>
            </a:r>
            <a:r>
              <a:rPr lang="de-DE" dirty="0" err="1">
                <a:latin typeface="Calibri"/>
                <a:cs typeface="Calibri"/>
              </a:rPr>
              <a:t>Wimmelbild</a:t>
            </a:r>
            <a:r>
              <a:rPr lang="de-DE" dirty="0">
                <a:latin typeface="Calibri"/>
                <a:cs typeface="Calibri"/>
              </a:rPr>
              <a:t>, selbstgezeichneten Märchenszenen, </a:t>
            </a:r>
            <a:r>
              <a:rPr lang="de-DE" dirty="0" err="1">
                <a:latin typeface="Calibri"/>
                <a:cs typeface="Calibri"/>
              </a:rPr>
              <a:t>Hörboxen</a:t>
            </a:r>
            <a:r>
              <a:rPr lang="de-DE" dirty="0">
                <a:latin typeface="Calibri"/>
                <a:cs typeface="Calibri"/>
              </a:rPr>
              <a:t>, Material zur Klangerzeugung, Aufnahmegerät und digitale Pinnwand, Hörbrillen (Masken, die die Augen verdecken.</a:t>
            </a:r>
            <a:endParaRPr dirty="0"/>
          </a:p>
        </p:txBody>
      </p:sp>
      <p:graphicFrame>
        <p:nvGraphicFramePr>
          <p:cNvPr id="5" name="Tabelle 16"/>
          <p:cNvGraphicFramePr>
            <a:graphicFrameLocks noGrp="1"/>
          </p:cNvGraphicFramePr>
          <p:nvPr>
            <p:extLst>
              <p:ext uri="{D42A27DB-BD31-4B8C-83A1-F6EECF244321}">
                <p14:modId xmlns:p14="http://schemas.microsoft.com/office/powerpoint/2010/main" val="4182591772"/>
              </p:ext>
            </p:extLst>
          </p:nvPr>
        </p:nvGraphicFramePr>
        <p:xfrm>
          <a:off x="378092" y="505434"/>
          <a:ext cx="1277408" cy="1173054"/>
        </p:xfrm>
        <a:graphic>
          <a:graphicData uri="http://schemas.openxmlformats.org/drawingml/2006/table">
            <a:tbl>
              <a:tblPr firstRow="1" bandRow="1"/>
              <a:tblGrid>
                <a:gridCol w="638704">
                  <a:extLst>
                    <a:ext uri="{9D8B030D-6E8A-4147-A177-3AD203B41FA5}">
                      <a16:colId xmlns:a16="http://schemas.microsoft.com/office/drawing/2014/main" xmlns="" val="20000"/>
                    </a:ext>
                  </a:extLst>
                </a:gridCol>
                <a:gridCol w="638704">
                  <a:extLst>
                    <a:ext uri="{9D8B030D-6E8A-4147-A177-3AD203B41FA5}">
                      <a16:colId xmlns:a16="http://schemas.microsoft.com/office/drawing/2014/main" xmlns="" val="20001"/>
                    </a:ext>
                  </a:extLst>
                </a:gridCol>
              </a:tblGrid>
              <a:tr h="534640">
                <a:tc>
                  <a:txBody>
                    <a:bodyPr/>
                    <a:lstStyle/>
                    <a:p>
                      <a:pPr algn="ctr">
                        <a:defRPr/>
                      </a:pPr>
                      <a:endParaRPr lang="de-DE" sz="600" dirty="0"/>
                    </a:p>
                    <a:p>
                      <a:pPr marL="0" marR="0" lvl="0" indent="0" algn="ctr" defTabSz="914400">
                        <a:lnSpc>
                          <a:spcPct val="100000"/>
                        </a:lnSpc>
                        <a:spcBef>
                          <a:spcPts val="0"/>
                        </a:spcBef>
                        <a:spcAft>
                          <a:spcPts val="0"/>
                        </a:spcAft>
                        <a:buClrTx/>
                        <a:buSzTx/>
                        <a:buFontTx/>
                        <a:buNone/>
                        <a:defRPr/>
                      </a:pPr>
                      <a:r>
                        <a:rPr lang="de-DE" sz="600" dirty="0">
                          <a:latin typeface="Calibri" panose="020F0502020204030204" pitchFamily="34" charset="0"/>
                          <a:cs typeface="Calibri" panose="020F0502020204030204" pitchFamily="34" charset="0"/>
                        </a:rPr>
                        <a:t>Geräusche</a:t>
                      </a:r>
                      <a:endParaRPr dirty="0">
                        <a:latin typeface="Calibri" panose="020F0502020204030204" pitchFamily="34" charset="0"/>
                        <a:cs typeface="Calibri" panose="020F0502020204030204" pitchFamily="34" charset="0"/>
                      </a:endParaRPr>
                    </a:p>
                    <a:p>
                      <a:pPr algn="ctr">
                        <a:defRPr/>
                      </a:pPr>
                      <a:endParaRPr lang="de-DE" sz="600" dirty="0"/>
                    </a:p>
                  </a:txBody>
                  <a:tcPr marL="121920" marR="121920" marT="60960" marB="60960">
                    <a:solidFill>
                      <a:srgbClr val="FFF591"/>
                    </a:solidFill>
                  </a:tcPr>
                </a:tc>
                <a:tc>
                  <a:txBody>
                    <a:bodyPr/>
                    <a:lstStyle/>
                    <a:p>
                      <a:pPr algn="ctr">
                        <a:defRPr/>
                      </a:pPr>
                      <a:endParaRPr lang="de-DE" sz="600" dirty="0"/>
                    </a:p>
                    <a:p>
                      <a:pPr algn="ctr">
                        <a:defRPr/>
                      </a:pPr>
                      <a:r>
                        <a:rPr lang="de-DE" sz="600" dirty="0">
                          <a:latin typeface="Calibri" panose="020F0502020204030204" pitchFamily="34" charset="0"/>
                          <a:cs typeface="Calibri" panose="020F0502020204030204" pitchFamily="34" charset="0"/>
                        </a:rPr>
                        <a:t>Planung</a:t>
                      </a:r>
                      <a:endParaRPr dirty="0">
                        <a:latin typeface="Calibri" panose="020F0502020204030204" pitchFamily="34" charset="0"/>
                        <a:cs typeface="Calibri" panose="020F0502020204030204" pitchFamily="34" charset="0"/>
                      </a:endParaRPr>
                    </a:p>
                  </a:txBody>
                  <a:tcPr marL="121920" marR="121920" marT="60960" marB="60960">
                    <a:solidFill>
                      <a:schemeClr val="tx2">
                        <a:lumMod val="20000"/>
                        <a:lumOff val="80000"/>
                      </a:schemeClr>
                    </a:solidFill>
                  </a:tcPr>
                </a:tc>
                <a:extLst>
                  <a:ext uri="{0D108BD9-81ED-4DB2-BD59-A6C34878D82A}">
                    <a16:rowId xmlns:a16="http://schemas.microsoft.com/office/drawing/2014/main" xmlns="" val="10000"/>
                  </a:ext>
                </a:extLst>
              </a:tr>
              <a:tr h="638414">
                <a:tc>
                  <a:txBody>
                    <a:bodyPr/>
                    <a:lstStyle/>
                    <a:p>
                      <a:pPr marL="0" marR="0" lvl="0" indent="0" algn="ctr" defTabSz="914400">
                        <a:lnSpc>
                          <a:spcPct val="100000"/>
                        </a:lnSpc>
                        <a:spcBef>
                          <a:spcPts val="0"/>
                        </a:spcBef>
                        <a:spcAft>
                          <a:spcPts val="0"/>
                        </a:spcAft>
                        <a:buClrTx/>
                        <a:buSzTx/>
                        <a:buFontTx/>
                        <a:buNone/>
                        <a:defRPr/>
                      </a:pPr>
                      <a:endParaRPr lang="de-DE" sz="1200" dirty="0"/>
                    </a:p>
                    <a:p>
                      <a:pPr marL="0" marR="0" lvl="0" indent="0" algn="ctr" defTabSz="914400">
                        <a:lnSpc>
                          <a:spcPct val="100000"/>
                        </a:lnSpc>
                        <a:spcBef>
                          <a:spcPts val="0"/>
                        </a:spcBef>
                        <a:spcAft>
                          <a:spcPts val="0"/>
                        </a:spcAft>
                        <a:buClrTx/>
                        <a:buSzTx/>
                        <a:buFontTx/>
                        <a:buNone/>
                        <a:defRPr/>
                      </a:pPr>
                      <a:r>
                        <a:rPr lang="de-DE" sz="600" dirty="0">
                          <a:latin typeface="Calibri" panose="020F0502020204030204" pitchFamily="34" charset="0"/>
                          <a:cs typeface="Calibri" panose="020F0502020204030204" pitchFamily="34" charset="0"/>
                        </a:rPr>
                        <a:t>Stimme</a:t>
                      </a:r>
                      <a:endParaRPr dirty="0">
                        <a:latin typeface="Calibri" panose="020F0502020204030204" pitchFamily="34" charset="0"/>
                        <a:cs typeface="Calibri" panose="020F0502020204030204" pitchFamily="34" charset="0"/>
                      </a:endParaRPr>
                    </a:p>
                    <a:p>
                      <a:pPr algn="ctr">
                        <a:defRPr/>
                      </a:pPr>
                      <a:endParaRPr lang="de-DE" sz="200" dirty="0"/>
                    </a:p>
                  </a:txBody>
                  <a:tcPr marL="121920" marR="121920" marT="60960" marB="60960">
                    <a:solidFill>
                      <a:srgbClr val="C2D988"/>
                    </a:solidFill>
                  </a:tcPr>
                </a:tc>
                <a:tc>
                  <a:txBody>
                    <a:bodyPr/>
                    <a:lstStyle/>
                    <a:p>
                      <a:pPr algn="ctr">
                        <a:defRPr/>
                      </a:pPr>
                      <a:endParaRPr lang="de-DE" sz="600" dirty="0"/>
                    </a:p>
                    <a:p>
                      <a:pPr algn="ctr">
                        <a:defRPr/>
                      </a:pPr>
                      <a:endParaRPr lang="de-DE" sz="600" dirty="0"/>
                    </a:p>
                    <a:p>
                      <a:pPr algn="ctr">
                        <a:defRPr/>
                      </a:pPr>
                      <a:r>
                        <a:rPr lang="de-DE" sz="600" dirty="0">
                          <a:latin typeface="Calibri" panose="020F0502020204030204" pitchFamily="34" charset="0"/>
                          <a:cs typeface="Calibri" panose="020F0502020204030204" pitchFamily="34" charset="0"/>
                        </a:rPr>
                        <a:t>Aufnahme</a:t>
                      </a:r>
                      <a:endParaRPr dirty="0">
                        <a:latin typeface="Calibri" panose="020F0502020204030204" pitchFamily="34" charset="0"/>
                        <a:cs typeface="Calibri" panose="020F0502020204030204" pitchFamily="34" charset="0"/>
                      </a:endParaRPr>
                    </a:p>
                  </a:txBody>
                  <a:tcPr marL="121920" marR="121920" marT="60960" marB="60960">
                    <a:solidFill>
                      <a:schemeClr val="accent2">
                        <a:lumMod val="60000"/>
                        <a:lumOff val="40000"/>
                      </a:schemeClr>
                    </a:solidFill>
                  </a:tcPr>
                </a:tc>
                <a:extLst>
                  <a:ext uri="{0D108BD9-81ED-4DB2-BD59-A6C34878D82A}">
                    <a16:rowId xmlns:a16="http://schemas.microsoft.com/office/drawing/2014/main" xmlns="" val="10001"/>
                  </a:ext>
                </a:extLst>
              </a:tr>
            </a:tbl>
          </a:graphicData>
        </a:graphic>
      </p:graphicFrame>
      <p:sp>
        <p:nvSpPr>
          <p:cNvPr id="3" name="Pfeil nach rechts 2"/>
          <p:cNvSpPr/>
          <p:nvPr/>
        </p:nvSpPr>
        <p:spPr>
          <a:xfrm>
            <a:off x="9837474" y="6236435"/>
            <a:ext cx="1275902" cy="629914"/>
          </a:xfrm>
          <a:prstGeom prst="rightArrow">
            <a:avLst/>
          </a:prstGeom>
          <a:ln w="19050">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de-DE" dirty="0"/>
          </a:p>
        </p:txBody>
      </p:sp>
      <p:sp>
        <p:nvSpPr>
          <p:cNvPr id="6" name="Textfeld 5"/>
          <p:cNvSpPr txBox="1"/>
          <p:nvPr/>
        </p:nvSpPr>
        <p:spPr>
          <a:xfrm>
            <a:off x="9792670" y="6367419"/>
            <a:ext cx="1300420" cy="338554"/>
          </a:xfrm>
          <a:prstGeom prst="rect">
            <a:avLst/>
          </a:prstGeom>
          <a:noFill/>
          <a:ln>
            <a:noFill/>
            <a:prstDash val="sysDash"/>
          </a:ln>
        </p:spPr>
        <p:txBody>
          <a:bodyPr wrap="square" rtlCol="0">
            <a:spAutoFit/>
          </a:bodyPr>
          <a:lstStyle/>
          <a:p>
            <a:r>
              <a:rPr lang="de-DE" sz="1600" dirty="0">
                <a:solidFill>
                  <a:schemeClr val="bg2">
                    <a:lumMod val="50000"/>
                  </a:schemeClr>
                </a:solidFill>
                <a:latin typeface="Bahnschrift SemiBold" panose="020B0502040204020203" pitchFamily="34" charset="0"/>
              </a:rPr>
              <a:t>Übersicht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23" name="Group 222"/>
          <p:cNvGrpSpPr>
            <a:grpSpLocks noGrp="1" noUngrp="1" noRot="1" noChangeAspect="1" noMove="1" noResize="1"/>
          </p:cNvGrpSpPr>
          <p:nvPr/>
        </p:nvGrpSpPr>
        <p:grpSpPr bwMode="auto">
          <a:xfrm>
            <a:off x="11096450" y="13393"/>
            <a:ext cx="494218" cy="6814823"/>
            <a:chOff x="11096450" y="13393"/>
            <a:chExt cx="494218" cy="6814823"/>
          </a:xfrm>
          <a:solidFill>
            <a:schemeClr val="bg2">
              <a:lumMod val="90000"/>
            </a:schemeClr>
          </a:solidFill>
        </p:grpSpPr>
        <p:sp>
          <p:nvSpPr>
            <p:cNvPr id="1028" name="Freeform 8"/>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29" name="Freeform 10"/>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0" name="Freeform 15"/>
            <p:cNvSpPr/>
            <p:nvPr/>
          </p:nvSpPr>
          <p:spPr bwMode="auto">
            <a:xfrm rot="5400000">
              <a:off x="11478964" y="592010"/>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1" name="Freeform 18"/>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2" name="Freeform 19"/>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3" name="Freeform 20"/>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4" name="Freeform 22"/>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5" name="Freeform 23"/>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6" name="Freeform 26"/>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7" name="Freeform 27"/>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8" name="Freeform 28"/>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9" name="Freeform 30"/>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0" name="Freeform 43"/>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1" name="Freeform 51"/>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2" name="Freeform 52"/>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3" name="Freeform 53"/>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4" name="Freeform 54"/>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5" name="Freeform 55"/>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6" name="Freeform 56"/>
            <p:cNvSpPr/>
            <p:nvPr/>
          </p:nvSpPr>
          <p:spPr bwMode="auto">
            <a:xfrm rot="5400000">
              <a:off x="11101585" y="23353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7" name="Freeform 57"/>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8" name="Freeform 59"/>
            <p:cNvSpPr/>
            <p:nvPr/>
          </p:nvSpPr>
          <p:spPr bwMode="auto">
            <a:xfrm rot="5400000">
              <a:off x="11120625" y="25550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9" name="Freeform 60"/>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0" name="Freeform 61"/>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1" name="Freeform 5"/>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2" name="Freeform 6"/>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3" name="Freeform 7"/>
            <p:cNvSpPr/>
            <p:nvPr/>
          </p:nvSpPr>
          <p:spPr bwMode="auto">
            <a:xfrm rot="5400000">
              <a:off x="11371126"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4" name="Freeform 8"/>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5" name="Freeform 9"/>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6" name="Freeform 11"/>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7" name="Freeform 12"/>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8" name="Freeform 13"/>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9" name="Freeform 14"/>
            <p:cNvSpPr/>
            <p:nvPr/>
          </p:nvSpPr>
          <p:spPr bwMode="auto">
            <a:xfrm rot="5400000">
              <a:off x="11376729" y="3335596"/>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0" name="Freeform 16"/>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1" name="Freeform 17"/>
            <p:cNvSpPr/>
            <p:nvPr/>
          </p:nvSpPr>
          <p:spPr bwMode="auto">
            <a:xfrm rot="5400000">
              <a:off x="11395443" y="5347417"/>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2" name="Freeform 21"/>
            <p:cNvSpPr/>
            <p:nvPr/>
          </p:nvSpPr>
          <p:spPr bwMode="auto">
            <a:xfrm rot="5400000">
              <a:off x="11343433"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3" name="Freeform 25"/>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4" name="Freeform 29"/>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5" name="Freeform 31"/>
            <p:cNvSpPr/>
            <p:nvPr/>
          </p:nvSpPr>
          <p:spPr bwMode="auto">
            <a:xfrm rot="5400000">
              <a:off x="11356013" y="6183127"/>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6" name="Freeform 32"/>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7" name="Freeform 33"/>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8" name="Freeform 34"/>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9" name="Freeform 35"/>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0" name="Freeform 36"/>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1" name="Freeform 37"/>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2" name="Freeform 38"/>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3" name="Freeform 39"/>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4" name="Freeform 40"/>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5" name="Freeform 41"/>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6" name="Freeform 42"/>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7" name="Freeform 44"/>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8" name="Freeform 45"/>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9" name="Freeform 46"/>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0" name="Freeform 47"/>
            <p:cNvSpPr/>
            <p:nvPr/>
          </p:nvSpPr>
          <p:spPr bwMode="auto">
            <a:xfrm rot="5400000">
              <a:off x="11082841" y="3849727"/>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1" name="Freeform 48"/>
            <p:cNvSpPr/>
            <p:nvPr/>
          </p:nvSpPr>
          <p:spPr bwMode="auto">
            <a:xfrm rot="5400000">
              <a:off x="11078097"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2" name="Freeform 49"/>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3" name="Freeform 8"/>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4" name="Freeform 106"/>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grpSp>
      <p:sp useBgFill="1">
        <p:nvSpPr>
          <p:cNvPr id="1085" name="Rectangle 281"/>
          <p:cNvSpPr>
            <a:spLocks noGrp="1" noRot="1" noChangeAspect="1" noMove="1" noResize="1" noEditPoints="1" noAdjustHandles="1" noChangeArrowheads="1" noChangeShapeType="1" noTextEdit="1"/>
          </p:cNvSpPr>
          <p:nvPr/>
        </p:nvSpPr>
        <p:spPr bwMode="auto">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6" name="Freeform 106"/>
          <p:cNvSpPr>
            <a:spLocks noGrp="1" noRot="1" noChangeAspect="1" noMove="1" noResize="1" noEditPoints="1" noAdjustHandles="1" noChangeArrowheads="1" noChangeShapeType="1" noTextEdit="1"/>
          </p:cNvSpPr>
          <p:nvPr/>
        </p:nvSpPr>
        <p:spPr bwMode="auto">
          <a:xfrm rot="16199998">
            <a:off x="10875247" y="71552"/>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7" name="Freeform 8"/>
          <p:cNvSpPr>
            <a:spLocks noGrp="1" noRot="1" noChangeAspect="1" noMove="1" noResize="1" noEditPoints="1" noAdjustHandles="1" noChangeArrowheads="1" noChangeShapeType="1" noTextEdit="1"/>
          </p:cNvSpPr>
          <p:nvPr/>
        </p:nvSpPr>
        <p:spPr bwMode="auto">
          <a:xfrm rot="16199998">
            <a:off x="11143682" y="8225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0" name="Rectangle 287"/>
          <p:cNvSpPr>
            <a:spLocks noGrp="1" noRot="1" noChangeAspect="1" noMove="1" noResize="1" noEditPoints="1" noAdjustHandles="1" noChangeArrowheads="1" noChangeShapeType="1" noTextEdit="1"/>
          </p:cNvSpPr>
          <p:nvPr/>
        </p:nvSpPr>
        <p:spPr bwMode="auto">
          <a:xfrm>
            <a:off x="11340264" y="0"/>
            <a:ext cx="845984"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1" name="Freeform 8"/>
          <p:cNvSpPr>
            <a:spLocks noGrp="1" noRot="1" noChangeAspect="1" noMove="1" noResize="1" noEditPoints="1" noAdjustHandles="1" noChangeArrowheads="1" noChangeShapeType="1" noTextEdit="1"/>
          </p:cNvSpPr>
          <p:nvPr/>
        </p:nvSpPr>
        <p:spPr bwMode="auto">
          <a:xfrm rot="5400000">
            <a:off x="11452407" y="615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2" name="Freeform 10"/>
          <p:cNvSpPr>
            <a:spLocks noGrp="1" noRot="1" noChangeAspect="1" noMove="1" noResize="1" noEditPoints="1" noAdjustHandles="1" noChangeArrowheads="1" noChangeShapeType="1" noTextEdit="1"/>
          </p:cNvSpPr>
          <p:nvPr/>
        </p:nvSpPr>
        <p:spPr bwMode="auto">
          <a:xfrm rot="5400000">
            <a:off x="11785588"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3" name="Freeform 25"/>
          <p:cNvSpPr>
            <a:spLocks noGrp="1" noRot="1" noChangeAspect="1" noMove="1" noResize="1" noEditPoints="1" noAdjustHandles="1" noChangeArrowheads="1" noChangeShapeType="1" noTextEdit="1"/>
          </p:cNvSpPr>
          <p:nvPr/>
        </p:nvSpPr>
        <p:spPr bwMode="auto">
          <a:xfrm rot="16199998">
            <a:off x="10924052" y="371289"/>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8" name="Freeform 49"/>
          <p:cNvSpPr>
            <a:spLocks noGrp="1" noRot="1" noChangeAspect="1" noMove="1" noResize="1" noEditPoints="1" noAdjustHandles="1" noChangeArrowheads="1" noChangeShapeType="1" noTextEdit="1"/>
          </p:cNvSpPr>
          <p:nvPr/>
        </p:nvSpPr>
        <p:spPr bwMode="auto">
          <a:xfrm rot="16199998">
            <a:off x="11178524" y="299437"/>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9" name="Freeform 59"/>
          <p:cNvSpPr>
            <a:spLocks noGrp="1" noRot="1" noChangeAspect="1" noMove="1" noResize="1" noEditPoints="1" noAdjustHandles="1" noChangeArrowheads="1" noChangeShapeType="1" noTextEdit="1"/>
          </p:cNvSpPr>
          <p:nvPr/>
        </p:nvSpPr>
        <p:spPr bwMode="auto">
          <a:xfrm rot="5400000">
            <a:off x="11431179" y="25550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0" name="Freeform 52"/>
          <p:cNvSpPr>
            <a:spLocks noGrp="1" noRot="1" noChangeAspect="1" noMove="1" noResize="1" noEditPoints="1" noAdjustHandles="1" noChangeArrowheads="1" noChangeShapeType="1" noTextEdit="1"/>
          </p:cNvSpPr>
          <p:nvPr/>
        </p:nvSpPr>
        <p:spPr bwMode="auto">
          <a:xfrm rot="5400000">
            <a:off x="11474639"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1" name="Freeform 18"/>
          <p:cNvSpPr>
            <a:spLocks noGrp="1" noRot="1" noChangeAspect="1" noMove="1" noResize="1" noEditPoints="1" noAdjustHandles="1" noChangeArrowheads="1" noChangeShapeType="1" noTextEdit="1"/>
          </p:cNvSpPr>
          <p:nvPr/>
        </p:nvSpPr>
        <p:spPr bwMode="auto">
          <a:xfrm rot="5400000">
            <a:off x="11792932"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2" name="Freeform 31"/>
          <p:cNvSpPr>
            <a:spLocks noGrp="1" noRot="1" noChangeAspect="1" noMove="1" noResize="1" noEditPoints="1" noAdjustHandles="1" noChangeArrowheads="1" noChangeShapeType="1" noTextEdit="1"/>
          </p:cNvSpPr>
          <p:nvPr/>
        </p:nvSpPr>
        <p:spPr bwMode="auto">
          <a:xfrm rot="16199998">
            <a:off x="10895678" y="633212"/>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3" name="Freeform 41"/>
          <p:cNvSpPr>
            <a:spLocks noGrp="1" noRot="1" noChangeAspect="1" noMove="1" noResize="1" noEditPoints="1" noAdjustHandles="1" noChangeArrowheads="1" noChangeShapeType="1" noTextEdit="1"/>
          </p:cNvSpPr>
          <p:nvPr/>
        </p:nvSpPr>
        <p:spPr bwMode="auto">
          <a:xfrm rot="16199998">
            <a:off x="11132569" y="531916"/>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4" name="Freeform 54"/>
          <p:cNvSpPr>
            <a:spLocks noGrp="1" noRot="1" noChangeAspect="1" noMove="1" noResize="1" noEditPoints="1" noAdjustHandles="1" noChangeArrowheads="1" noChangeShapeType="1" noTextEdit="1"/>
          </p:cNvSpPr>
          <p:nvPr/>
        </p:nvSpPr>
        <p:spPr bwMode="auto">
          <a:xfrm rot="5400000">
            <a:off x="11451567"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5" name="Freeform 15"/>
          <p:cNvSpPr>
            <a:spLocks noGrp="1" noRot="1" noChangeAspect="1" noMove="1" noResize="1" noEditPoints="1" noAdjustHandles="1" noChangeArrowheads="1" noChangeShapeType="1" noTextEdit="1"/>
          </p:cNvSpPr>
          <p:nvPr/>
        </p:nvSpPr>
        <p:spPr bwMode="auto">
          <a:xfrm rot="5400000">
            <a:off x="11789518" y="592010"/>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6" name="Freeform 36"/>
          <p:cNvSpPr>
            <a:spLocks noGrp="1" noRot="1" noChangeAspect="1" noMove="1" noResize="1" noEditPoints="1" noAdjustHandles="1" noChangeArrowheads="1" noChangeShapeType="1" noTextEdit="1"/>
          </p:cNvSpPr>
          <p:nvPr/>
        </p:nvSpPr>
        <p:spPr bwMode="auto">
          <a:xfrm rot="16199998">
            <a:off x="11132569" y="739444"/>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7" name="Freeform 29"/>
          <p:cNvSpPr>
            <a:spLocks noGrp="1" noRot="1" noChangeAspect="1" noMove="1" noResize="1" noEditPoints="1" noAdjustHandles="1" noChangeArrowheads="1" noChangeShapeType="1" noTextEdit="1"/>
          </p:cNvSpPr>
          <p:nvPr/>
        </p:nvSpPr>
        <p:spPr bwMode="auto">
          <a:xfrm rot="16199998">
            <a:off x="10939780" y="870916"/>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8" name="Freeform 45"/>
          <p:cNvSpPr>
            <a:spLocks noGrp="1" noRot="1" noChangeAspect="1" noMove="1" noResize="1" noEditPoints="1" noAdjustHandles="1" noChangeArrowheads="1" noChangeShapeType="1" noTextEdit="1"/>
          </p:cNvSpPr>
          <p:nvPr/>
        </p:nvSpPr>
        <p:spPr bwMode="auto">
          <a:xfrm rot="16199998">
            <a:off x="11162762" y="949465"/>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9" name="Freeform 43"/>
          <p:cNvSpPr>
            <a:spLocks noGrp="1" noRot="1" noChangeAspect="1" noMove="1" noResize="1" noEditPoints="1" noAdjustHandles="1" noChangeArrowheads="1" noChangeShapeType="1" noTextEdit="1"/>
          </p:cNvSpPr>
          <p:nvPr/>
        </p:nvSpPr>
        <p:spPr bwMode="auto">
          <a:xfrm rot="5400000">
            <a:off x="11504665"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0" name="Freeform 23"/>
          <p:cNvSpPr>
            <a:spLocks noGrp="1" noRot="1" noChangeAspect="1" noMove="1" noResize="1" noEditPoints="1" noAdjustHandles="1" noChangeArrowheads="1" noChangeShapeType="1" noTextEdit="1"/>
          </p:cNvSpPr>
          <p:nvPr/>
        </p:nvSpPr>
        <p:spPr bwMode="auto">
          <a:xfrm rot="5400000">
            <a:off x="11750639"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1" name="Freeform 51"/>
          <p:cNvSpPr>
            <a:spLocks noGrp="1" noRot="1" noChangeAspect="1" noMove="1" noResize="1" noEditPoints="1" noAdjustHandles="1" noChangeArrowheads="1" noChangeShapeType="1" noTextEdit="1"/>
          </p:cNvSpPr>
          <p:nvPr/>
        </p:nvSpPr>
        <p:spPr bwMode="auto">
          <a:xfrm rot="5400000">
            <a:off x="11477634"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2" name="Freeform 22"/>
          <p:cNvSpPr>
            <a:spLocks noGrp="1" noRot="1" noChangeAspect="1" noMove="1" noResize="1" noEditPoints="1" noAdjustHandles="1" noChangeArrowheads="1" noChangeShapeType="1" noTextEdit="1"/>
          </p:cNvSpPr>
          <p:nvPr/>
        </p:nvSpPr>
        <p:spPr bwMode="auto">
          <a:xfrm rot="5400000">
            <a:off x="11736952"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3" name="Freeform 30"/>
          <p:cNvSpPr>
            <a:spLocks noGrp="1" noRot="1" noChangeAspect="1" noMove="1" noResize="1" noEditPoints="1" noAdjustHandles="1" noChangeArrowheads="1" noChangeShapeType="1" noTextEdit="1"/>
          </p:cNvSpPr>
          <p:nvPr/>
        </p:nvSpPr>
        <p:spPr bwMode="auto">
          <a:xfrm rot="5400000">
            <a:off x="11790673"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4" name="Freeform 21"/>
          <p:cNvSpPr>
            <a:spLocks noGrp="1" noRot="1" noChangeAspect="1" noMove="1" noResize="1" noEditPoints="1" noAdjustHandles="1" noChangeArrowheads="1" noChangeShapeType="1" noTextEdit="1"/>
          </p:cNvSpPr>
          <p:nvPr/>
        </p:nvSpPr>
        <p:spPr bwMode="auto">
          <a:xfrm rot="16199998">
            <a:off x="10898509" y="1127575"/>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5" name="Freeform 42"/>
          <p:cNvSpPr>
            <a:spLocks noGrp="1" noRot="1" noChangeAspect="1" noMove="1" noResize="1" noEditPoints="1" noAdjustHandles="1" noChangeArrowheads="1" noChangeShapeType="1" noTextEdit="1"/>
          </p:cNvSpPr>
          <p:nvPr/>
        </p:nvSpPr>
        <p:spPr bwMode="auto">
          <a:xfrm rot="16199998">
            <a:off x="11144401" y="1195132"/>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6" name="Freeform 53"/>
          <p:cNvSpPr>
            <a:spLocks noGrp="1" noRot="1" noChangeAspect="1" noMove="1" noResize="1" noEditPoints="1" noAdjustHandles="1" noChangeArrowheads="1" noChangeShapeType="1" noTextEdit="1"/>
          </p:cNvSpPr>
          <p:nvPr/>
        </p:nvSpPr>
        <p:spPr bwMode="auto">
          <a:xfrm rot="5400000">
            <a:off x="11465720"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7" name="Freeform 26"/>
          <p:cNvSpPr>
            <a:spLocks noGrp="1" noRot="1" noChangeAspect="1" noMove="1" noResize="1" noEditPoints="1" noAdjustHandles="1" noChangeArrowheads="1" noChangeShapeType="1" noTextEdit="1"/>
          </p:cNvSpPr>
          <p:nvPr/>
        </p:nvSpPr>
        <p:spPr bwMode="auto">
          <a:xfrm rot="5400000">
            <a:off x="11737863"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8" name="Freeform 17"/>
          <p:cNvSpPr>
            <a:spLocks noGrp="1" noRot="1" noChangeAspect="1" noMove="1" noResize="1" noEditPoints="1" noAdjustHandles="1" noChangeArrowheads="1" noChangeShapeType="1" noTextEdit="1"/>
          </p:cNvSpPr>
          <p:nvPr/>
        </p:nvSpPr>
        <p:spPr bwMode="auto">
          <a:xfrm rot="16199998">
            <a:off x="10892580" y="1472186"/>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9" name="Freeform 34"/>
          <p:cNvSpPr>
            <a:spLocks noGrp="1" noRot="1" noChangeAspect="1" noMove="1" noResize="1" noEditPoints="1" noAdjustHandles="1" noChangeArrowheads="1" noChangeShapeType="1" noTextEdit="1"/>
          </p:cNvSpPr>
          <p:nvPr/>
        </p:nvSpPr>
        <p:spPr bwMode="auto">
          <a:xfrm rot="16199998">
            <a:off x="11110106" y="1420101"/>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0" name="Freeform 55"/>
          <p:cNvSpPr>
            <a:spLocks noGrp="1" noRot="1" noChangeAspect="1" noMove="1" noResize="1" noEditPoints="1" noAdjustHandles="1" noChangeArrowheads="1" noChangeShapeType="1" noTextEdit="1"/>
          </p:cNvSpPr>
          <p:nvPr/>
        </p:nvSpPr>
        <p:spPr bwMode="auto">
          <a:xfrm rot="5400000">
            <a:off x="11465580"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1" name="Freeform 28"/>
          <p:cNvSpPr>
            <a:spLocks noGrp="1" noRot="1" noChangeAspect="1" noMove="1" noResize="1" noEditPoints="1" noAdjustHandles="1" noChangeArrowheads="1" noChangeShapeType="1" noTextEdit="1"/>
          </p:cNvSpPr>
          <p:nvPr/>
        </p:nvSpPr>
        <p:spPr bwMode="auto">
          <a:xfrm rot="5400000">
            <a:off x="11715423"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2" name="Freeform 6"/>
          <p:cNvSpPr>
            <a:spLocks noGrp="1" noRot="1" noChangeAspect="1" noMove="1" noResize="1" noEditPoints="1" noAdjustHandles="1" noChangeArrowheads="1" noChangeShapeType="1" noTextEdit="1"/>
          </p:cNvSpPr>
          <p:nvPr/>
        </p:nvSpPr>
        <p:spPr bwMode="auto">
          <a:xfrm rot="16199998">
            <a:off x="10867081" y="1713474"/>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3" name="Freeform 39"/>
          <p:cNvSpPr>
            <a:spLocks noGrp="1" noRot="1" noChangeAspect="1" noMove="1" noResize="1" noEditPoints="1" noAdjustHandles="1" noChangeArrowheads="1" noChangeShapeType="1" noTextEdit="1"/>
          </p:cNvSpPr>
          <p:nvPr/>
        </p:nvSpPr>
        <p:spPr bwMode="auto">
          <a:xfrm rot="16199998">
            <a:off x="11134318" y="166590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4" name="Freeform 57"/>
          <p:cNvSpPr>
            <a:spLocks noGrp="1" noRot="1" noChangeAspect="1" noMove="1" noResize="1" noEditPoints="1" noAdjustHandles="1" noChangeArrowheads="1" noChangeShapeType="1" noTextEdit="1"/>
          </p:cNvSpPr>
          <p:nvPr/>
        </p:nvSpPr>
        <p:spPr bwMode="auto">
          <a:xfrm rot="5400000">
            <a:off x="11451729"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5" name="Freeform 60"/>
          <p:cNvSpPr>
            <a:spLocks noGrp="1" noRot="1" noChangeAspect="1" noMove="1" noResize="1" noEditPoints="1" noAdjustHandles="1" noChangeArrowheads="1" noChangeShapeType="1" noTextEdit="1"/>
          </p:cNvSpPr>
          <p:nvPr/>
        </p:nvSpPr>
        <p:spPr bwMode="auto">
          <a:xfrm rot="5400000">
            <a:off x="11426410"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6" name="Freeform 27"/>
          <p:cNvSpPr>
            <a:spLocks noGrp="1" noRot="1" noChangeAspect="1" noMove="1" noResize="1" noEditPoints="1" noAdjustHandles="1" noChangeArrowheads="1" noChangeShapeType="1" noTextEdit="1"/>
          </p:cNvSpPr>
          <p:nvPr/>
        </p:nvSpPr>
        <p:spPr bwMode="auto">
          <a:xfrm rot="5400000">
            <a:off x="11718024"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7" name="Freeform 38"/>
          <p:cNvSpPr>
            <a:spLocks noGrp="1" noRot="1" noChangeAspect="1" noMove="1" noResize="1" noEditPoints="1" noAdjustHandles="1" noChangeArrowheads="1" noChangeShapeType="1" noTextEdit="1"/>
          </p:cNvSpPr>
          <p:nvPr/>
        </p:nvSpPr>
        <p:spPr bwMode="auto">
          <a:xfrm rot="16199998">
            <a:off x="11129971" y="191926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8" name="Freeform 8"/>
          <p:cNvSpPr>
            <a:spLocks noGrp="1" noRot="1" noChangeAspect="1" noMove="1" noResize="1" noEditPoints="1" noAdjustHandles="1" noChangeArrowheads="1" noChangeShapeType="1" noTextEdit="1"/>
          </p:cNvSpPr>
          <p:nvPr/>
        </p:nvSpPr>
        <p:spPr bwMode="auto">
          <a:xfrm rot="16199998">
            <a:off x="10850342" y="206495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9" name="Freeform 19"/>
          <p:cNvSpPr>
            <a:spLocks noGrp="1" noRot="1" noChangeAspect="1" noMove="1" noResize="1" noEditPoints="1" noAdjustHandles="1" noChangeArrowheads="1" noChangeShapeType="1" noTextEdit="1"/>
          </p:cNvSpPr>
          <p:nvPr/>
        </p:nvSpPr>
        <p:spPr bwMode="auto">
          <a:xfrm rot="5400000">
            <a:off x="11718268"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0" name="Freeform 35"/>
          <p:cNvSpPr>
            <a:spLocks noGrp="1" noRot="1" noChangeAspect="1" noMove="1" noResize="1" noEditPoints="1" noAdjustHandles="1" noChangeArrowheads="1" noChangeShapeType="1" noTextEdit="1"/>
          </p:cNvSpPr>
          <p:nvPr/>
        </p:nvSpPr>
        <p:spPr bwMode="auto">
          <a:xfrm rot="16199998">
            <a:off x="11117998" y="2208382"/>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1" name="Freeform 61"/>
          <p:cNvSpPr>
            <a:spLocks noGrp="1" noRot="1" noChangeAspect="1" noMove="1" noResize="1" noEditPoints="1" noAdjustHandles="1" noChangeArrowheads="1" noChangeShapeType="1" noTextEdit="1"/>
          </p:cNvSpPr>
          <p:nvPr/>
        </p:nvSpPr>
        <p:spPr bwMode="auto">
          <a:xfrm rot="5400000">
            <a:off x="11392707"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2" name="Freeform 9"/>
          <p:cNvSpPr>
            <a:spLocks noGrp="1" noRot="1" noChangeAspect="1" noMove="1" noResize="1" noEditPoints="1" noAdjustHandles="1" noChangeArrowheads="1" noChangeShapeType="1" noTextEdit="1"/>
          </p:cNvSpPr>
          <p:nvPr/>
        </p:nvSpPr>
        <p:spPr bwMode="auto">
          <a:xfrm rot="16199998">
            <a:off x="10851951" y="2345425"/>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3" name="Freeform 56"/>
          <p:cNvSpPr>
            <a:spLocks noGrp="1" noRot="1" noChangeAspect="1" noMove="1" noResize="1" noEditPoints="1" noAdjustHandles="1" noChangeArrowheads="1" noChangeShapeType="1" noTextEdit="1"/>
          </p:cNvSpPr>
          <p:nvPr/>
        </p:nvSpPr>
        <p:spPr bwMode="auto">
          <a:xfrm rot="5400000">
            <a:off x="11440894" y="23353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4" name="Freeform 20"/>
          <p:cNvSpPr>
            <a:spLocks noGrp="1" noRot="1" noChangeAspect="1" noMove="1" noResize="1" noEditPoints="1" noAdjustHandles="1" noChangeArrowheads="1" noChangeShapeType="1" noTextEdit="1"/>
          </p:cNvSpPr>
          <p:nvPr/>
        </p:nvSpPr>
        <p:spPr bwMode="auto">
          <a:xfrm rot="5400000">
            <a:off x="11725183"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5" name="Freeform 33"/>
          <p:cNvSpPr>
            <a:spLocks noGrp="1" noRot="1" noChangeAspect="1" noMove="1" noResize="1" noEditPoints="1" noAdjustHandles="1" noChangeArrowheads="1" noChangeShapeType="1" noTextEdit="1"/>
          </p:cNvSpPr>
          <p:nvPr/>
        </p:nvSpPr>
        <p:spPr bwMode="auto">
          <a:xfrm rot="16199998">
            <a:off x="11097198" y="242640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6" name="Freeform 11"/>
          <p:cNvSpPr>
            <a:spLocks noGrp="1" noRot="1" noChangeAspect="1" noMove="1" noResize="1" noEditPoints="1" noAdjustHandles="1" noChangeArrowheads="1" noChangeShapeType="1" noTextEdit="1"/>
          </p:cNvSpPr>
          <p:nvPr/>
        </p:nvSpPr>
        <p:spPr bwMode="auto">
          <a:xfrm rot="16199998">
            <a:off x="10869436" y="259196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7" name="Freeform 40"/>
          <p:cNvSpPr>
            <a:spLocks noGrp="1" noRot="1" noChangeAspect="1" noMove="1" noResize="1" noEditPoints="1" noAdjustHandles="1" noChangeArrowheads="1" noChangeShapeType="1" noTextEdit="1"/>
          </p:cNvSpPr>
          <p:nvPr/>
        </p:nvSpPr>
        <p:spPr bwMode="auto">
          <a:xfrm rot="5400000">
            <a:off x="11422891"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8" name="Freeform 7"/>
          <p:cNvSpPr>
            <a:spLocks noGrp="1" noRot="1" noChangeAspect="1" noMove="1" noResize="1" noEditPoints="1" noAdjustHandles="1" noChangeArrowheads="1" noChangeShapeType="1" noTextEdit="1"/>
          </p:cNvSpPr>
          <p:nvPr/>
        </p:nvSpPr>
        <p:spPr bwMode="auto">
          <a:xfrm rot="5400000">
            <a:off x="11681681"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9" name="Freeform 44"/>
          <p:cNvSpPr>
            <a:spLocks noGrp="1" noRot="1" noChangeAspect="1" noMove="1" noResize="1" noEditPoints="1" noAdjustHandles="1" noChangeArrowheads="1" noChangeShapeType="1" noTextEdit="1"/>
          </p:cNvSpPr>
          <p:nvPr/>
        </p:nvSpPr>
        <p:spPr bwMode="auto">
          <a:xfrm rot="16199998">
            <a:off x="11153903" y="2723245"/>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0" name="Freeform 46"/>
          <p:cNvSpPr>
            <a:spLocks noGrp="1" noRot="1" noChangeAspect="1" noMove="1" noResize="1" noEditPoints="1" noAdjustHandles="1" noChangeArrowheads="1" noChangeShapeType="1" noTextEdit="1"/>
          </p:cNvSpPr>
          <p:nvPr/>
        </p:nvSpPr>
        <p:spPr bwMode="auto">
          <a:xfrm rot="5400000">
            <a:off x="11435250"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1" name="Freeform 5"/>
          <p:cNvSpPr>
            <a:spLocks noGrp="1" noRot="1" noChangeAspect="1" noMove="1" noResize="1" noEditPoints="1" noAdjustHandles="1" noChangeArrowheads="1" noChangeShapeType="1" noTextEdit="1"/>
          </p:cNvSpPr>
          <p:nvPr/>
        </p:nvSpPr>
        <p:spPr bwMode="auto">
          <a:xfrm rot="5400000">
            <a:off x="11721378" y="2718803"/>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2" name="Freeform 16"/>
          <p:cNvSpPr>
            <a:spLocks noGrp="1" noRot="1" noChangeAspect="1" noMove="1" noResize="1" noEditPoints="1" noAdjustHandles="1" noChangeArrowheads="1" noChangeShapeType="1" noTextEdit="1"/>
          </p:cNvSpPr>
          <p:nvPr/>
        </p:nvSpPr>
        <p:spPr bwMode="auto">
          <a:xfrm rot="16199998">
            <a:off x="10878821" y="28571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3" name="Freeform 47"/>
          <p:cNvSpPr>
            <a:spLocks noGrp="1" noRot="1" noChangeAspect="1" noMove="1" noResize="1" noEditPoints="1" noAdjustHandles="1" noChangeArrowheads="1" noChangeShapeType="1" noTextEdit="1"/>
          </p:cNvSpPr>
          <p:nvPr/>
        </p:nvSpPr>
        <p:spPr bwMode="auto">
          <a:xfrm rot="16199998">
            <a:off x="11152012" y="2960899"/>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4" name="Freeform 37"/>
          <p:cNvSpPr>
            <a:spLocks noGrp="1" noRot="1" noChangeAspect="1" noMove="1" noResize="1" noEditPoints="1" noAdjustHandles="1" noChangeArrowheads="1" noChangeShapeType="1" noTextEdit="1"/>
          </p:cNvSpPr>
          <p:nvPr/>
        </p:nvSpPr>
        <p:spPr bwMode="auto">
          <a:xfrm rot="5400000">
            <a:off x="11428150"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5" name="Freeform 13"/>
          <p:cNvSpPr>
            <a:spLocks noGrp="1" noRot="1" noChangeAspect="1" noMove="1" noResize="1" noEditPoints="1" noAdjustHandles="1" noChangeArrowheads="1" noChangeShapeType="1" noTextEdit="1"/>
          </p:cNvSpPr>
          <p:nvPr/>
        </p:nvSpPr>
        <p:spPr bwMode="auto">
          <a:xfrm rot="5400000">
            <a:off x="11728340" y="2975554"/>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6" name="Freeform 12"/>
          <p:cNvSpPr>
            <a:spLocks noGrp="1" noRot="1" noChangeAspect="1" noMove="1" noResize="1" noEditPoints="1" noAdjustHandles="1" noChangeArrowheads="1" noChangeShapeType="1" noTextEdit="1"/>
          </p:cNvSpPr>
          <p:nvPr/>
        </p:nvSpPr>
        <p:spPr bwMode="auto">
          <a:xfrm rot="16199998">
            <a:off x="10866523" y="3115665"/>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7" name="Freeform 48"/>
          <p:cNvSpPr>
            <a:spLocks noGrp="1" noRot="1" noChangeAspect="1" noMove="1" noResize="1" noEditPoints="1" noAdjustHandles="1" noChangeArrowheads="1" noChangeShapeType="1" noTextEdit="1"/>
          </p:cNvSpPr>
          <p:nvPr/>
        </p:nvSpPr>
        <p:spPr bwMode="auto">
          <a:xfrm rot="16199998">
            <a:off x="11170934" y="3193554"/>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6" name="Freeform 32"/>
          <p:cNvSpPr>
            <a:spLocks noGrp="1" noRot="1" noChangeAspect="1" noMove="1" noResize="1" noEditPoints="1" noAdjustHandles="1" noChangeArrowheads="1" noChangeShapeType="1" noTextEdit="1"/>
          </p:cNvSpPr>
          <p:nvPr/>
        </p:nvSpPr>
        <p:spPr bwMode="auto">
          <a:xfrm rot="5400000">
            <a:off x="11414752"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7" name="Freeform 51"/>
          <p:cNvSpPr>
            <a:spLocks noGrp="1" noRot="1" noChangeAspect="1" noMove="1" noResize="1" noEditPoints="1" noAdjustHandles="1" noChangeArrowheads="1" noChangeShapeType="1" noTextEdit="1"/>
          </p:cNvSpPr>
          <p:nvPr/>
        </p:nvSpPr>
        <p:spPr bwMode="auto">
          <a:xfrm rot="16199998">
            <a:off x="11716921" y="3206332"/>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8" name="Freeform 14"/>
          <p:cNvSpPr>
            <a:spLocks noGrp="1" noRot="1" noChangeAspect="1" noMove="1" noResize="1" noEditPoints="1" noAdjustHandles="1" noChangeArrowheads="1" noChangeShapeType="1" noTextEdit="1"/>
          </p:cNvSpPr>
          <p:nvPr/>
        </p:nvSpPr>
        <p:spPr bwMode="auto">
          <a:xfrm rot="16199998">
            <a:off x="10871418" y="3468502"/>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9" name="Freeform 14"/>
          <p:cNvSpPr>
            <a:spLocks noGrp="1" noRot="1" noChangeAspect="1" noMove="1" noResize="1" noEditPoints="1" noAdjustHandles="1" noChangeArrowheads="1" noChangeShapeType="1" noTextEdit="1"/>
          </p:cNvSpPr>
          <p:nvPr/>
        </p:nvSpPr>
        <p:spPr bwMode="auto">
          <a:xfrm rot="5400000">
            <a:off x="11687487" y="3338455"/>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0" name="Freeform 32"/>
          <p:cNvSpPr>
            <a:spLocks noGrp="1" noRot="1" noChangeAspect="1" noMove="1" noResize="1" noEditPoints="1" noAdjustHandles="1" noChangeArrowheads="1" noChangeShapeType="1" noTextEdit="1"/>
          </p:cNvSpPr>
          <p:nvPr/>
        </p:nvSpPr>
        <p:spPr bwMode="auto">
          <a:xfrm rot="16199998">
            <a:off x="11134201" y="3486703"/>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1" name="Freeform 13"/>
          <p:cNvSpPr>
            <a:spLocks noGrp="1" noRot="1" noChangeAspect="1" noMove="1" noResize="1" noEditPoints="1" noAdjustHandles="1" noChangeArrowheads="1" noChangeShapeType="1" noTextEdit="1"/>
          </p:cNvSpPr>
          <p:nvPr/>
        </p:nvSpPr>
        <p:spPr bwMode="auto">
          <a:xfrm rot="16199998">
            <a:off x="10840106" y="3744553"/>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2" name="Freeform 37"/>
          <p:cNvSpPr>
            <a:spLocks noGrp="1" noRot="1" noChangeAspect="1" noMove="1" noResize="1" noEditPoints="1" noAdjustHandles="1" noChangeArrowheads="1" noChangeShapeType="1" noTextEdit="1"/>
          </p:cNvSpPr>
          <p:nvPr/>
        </p:nvSpPr>
        <p:spPr bwMode="auto">
          <a:xfrm rot="16199998">
            <a:off x="11150046" y="3707138"/>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3" name="Freeform 48"/>
          <p:cNvSpPr>
            <a:spLocks noGrp="1" noRot="1" noChangeAspect="1" noMove="1" noResize="1" noEditPoints="1" noAdjustHandles="1" noChangeArrowheads="1" noChangeShapeType="1" noTextEdit="1"/>
          </p:cNvSpPr>
          <p:nvPr/>
        </p:nvSpPr>
        <p:spPr bwMode="auto">
          <a:xfrm rot="5400000">
            <a:off x="11388652"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4" name="Freeform 40"/>
          <p:cNvSpPr>
            <a:spLocks noGrp="1" noRot="1" noChangeAspect="1" noMove="1" noResize="1" noEditPoints="1" noAdjustHandles="1" noChangeArrowheads="1" noChangeShapeType="1" noTextEdit="1"/>
          </p:cNvSpPr>
          <p:nvPr/>
        </p:nvSpPr>
        <p:spPr bwMode="auto">
          <a:xfrm rot="16199998">
            <a:off x="11745958" y="3507142"/>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5" name="Freeform 47"/>
          <p:cNvSpPr>
            <a:spLocks noGrp="1" noRot="1" noChangeAspect="1" noMove="1" noResize="1" noEditPoints="1" noAdjustHandles="1" noChangeArrowheads="1" noChangeShapeType="1" noTextEdit="1"/>
          </p:cNvSpPr>
          <p:nvPr/>
        </p:nvSpPr>
        <p:spPr bwMode="auto">
          <a:xfrm rot="5400000">
            <a:off x="11393395" y="3849727"/>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6" name="Freeform 12"/>
          <p:cNvSpPr>
            <a:spLocks noGrp="1" noRot="1" noChangeAspect="1" noMove="1" noResize="1" noEditPoints="1" noAdjustHandles="1" noChangeArrowheads="1" noChangeShapeType="1" noTextEdit="1"/>
          </p:cNvSpPr>
          <p:nvPr/>
        </p:nvSpPr>
        <p:spPr bwMode="auto">
          <a:xfrm rot="5400000">
            <a:off x="11674069" y="3739001"/>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7" name="Freeform 5"/>
          <p:cNvSpPr>
            <a:spLocks noGrp="1" noRot="1" noChangeAspect="1" noMove="1" noResize="1" noEditPoints="1" noAdjustHandles="1" noChangeArrowheads="1" noChangeShapeType="1" noTextEdit="1"/>
          </p:cNvSpPr>
          <p:nvPr/>
        </p:nvSpPr>
        <p:spPr bwMode="auto">
          <a:xfrm rot="16199998">
            <a:off x="10882697" y="4063804"/>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8" name="Freeform 46"/>
          <p:cNvSpPr>
            <a:spLocks noGrp="1" noRot="1" noChangeAspect="1" noMove="1" noResize="1" noEditPoints="1" noAdjustHandles="1" noChangeArrowheads="1" noChangeShapeType="1" noTextEdit="1"/>
          </p:cNvSpPr>
          <p:nvPr/>
        </p:nvSpPr>
        <p:spPr bwMode="auto">
          <a:xfrm rot="16199998">
            <a:off x="11136742" y="397658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9" name="Freeform 16"/>
          <p:cNvSpPr>
            <a:spLocks noGrp="1" noRot="1" noChangeAspect="1" noMove="1" noResize="1" noEditPoints="1" noAdjustHandles="1" noChangeArrowheads="1" noChangeShapeType="1" noTextEdit="1"/>
          </p:cNvSpPr>
          <p:nvPr/>
        </p:nvSpPr>
        <p:spPr bwMode="auto">
          <a:xfrm rot="5400000">
            <a:off x="11671018"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0" name="Freeform 44"/>
          <p:cNvSpPr>
            <a:spLocks noGrp="1" noRot="1" noChangeAspect="1" noMove="1" noResize="1" noEditPoints="1" noAdjustHandles="1" noChangeArrowheads="1" noChangeShapeType="1" noTextEdit="1"/>
          </p:cNvSpPr>
          <p:nvPr/>
        </p:nvSpPr>
        <p:spPr bwMode="auto">
          <a:xfrm rot="5400000">
            <a:off x="11408342"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1" name="Freeform 7"/>
          <p:cNvSpPr>
            <a:spLocks noGrp="1" noRot="1" noChangeAspect="1" noMove="1" noResize="1" noEditPoints="1" noAdjustHandles="1" noChangeArrowheads="1" noChangeShapeType="1" noTextEdit="1"/>
          </p:cNvSpPr>
          <p:nvPr/>
        </p:nvSpPr>
        <p:spPr bwMode="auto">
          <a:xfrm rot="16199998">
            <a:off x="10873474" y="4257466"/>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2" name="Freeform 11"/>
          <p:cNvSpPr>
            <a:spLocks noGrp="1" noRot="1" noChangeAspect="1" noMove="1" noResize="1" noEditPoints="1" noAdjustHandles="1" noChangeArrowheads="1" noChangeShapeType="1" noTextEdit="1"/>
          </p:cNvSpPr>
          <p:nvPr/>
        </p:nvSpPr>
        <p:spPr bwMode="auto">
          <a:xfrm rot="5400000">
            <a:off x="11680402"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3" name="Freeform 56"/>
          <p:cNvSpPr>
            <a:spLocks noGrp="1" noRot="1" noChangeAspect="1" noMove="1" noResize="1" noEditPoints="1" noAdjustHandles="1" noChangeArrowheads="1" noChangeShapeType="1" noTextEdit="1"/>
          </p:cNvSpPr>
          <p:nvPr/>
        </p:nvSpPr>
        <p:spPr bwMode="auto">
          <a:xfrm rot="16199998">
            <a:off x="11162482" y="43474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4" name="Freeform 33"/>
          <p:cNvSpPr>
            <a:spLocks noGrp="1" noRot="1" noChangeAspect="1" noMove="1" noResize="1" noEditPoints="1" noAdjustHandles="1" noChangeArrowheads="1" noChangeShapeType="1" noTextEdit="1"/>
          </p:cNvSpPr>
          <p:nvPr/>
        </p:nvSpPr>
        <p:spPr bwMode="auto">
          <a:xfrm rot="5400000">
            <a:off x="11444665"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5" name="Freeform 20"/>
          <p:cNvSpPr>
            <a:spLocks noGrp="1" noRot="1" noChangeAspect="1" noMove="1" noResize="1" noEditPoints="1" noAdjustHandles="1" noChangeArrowheads="1" noChangeShapeType="1" noTextEdit="1"/>
          </p:cNvSpPr>
          <p:nvPr/>
        </p:nvSpPr>
        <p:spPr bwMode="auto">
          <a:xfrm rot="16199998">
            <a:off x="10839720" y="4538206"/>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6" name="Freeform 9"/>
          <p:cNvSpPr>
            <a:spLocks noGrp="1" noRot="1" noChangeAspect="1" noMove="1" noResize="1" noEditPoints="1" noAdjustHandles="1" noChangeArrowheads="1" noChangeShapeType="1" noTextEdit="1"/>
          </p:cNvSpPr>
          <p:nvPr/>
        </p:nvSpPr>
        <p:spPr bwMode="auto">
          <a:xfrm rot="5400000">
            <a:off x="11720040"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7" name="Freeform 61"/>
          <p:cNvSpPr>
            <a:spLocks noGrp="1" noRot="1" noChangeAspect="1" noMove="1" noResize="1" noEditPoints="1" noAdjustHandles="1" noChangeArrowheads="1" noChangeShapeType="1" noTextEdit="1"/>
          </p:cNvSpPr>
          <p:nvPr/>
        </p:nvSpPr>
        <p:spPr bwMode="auto">
          <a:xfrm rot="16199998">
            <a:off x="11163335" y="4598945"/>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8" name="Freeform 35"/>
          <p:cNvSpPr>
            <a:spLocks noGrp="1" noRot="1" noChangeAspect="1" noMove="1" noResize="1" noEditPoints="1" noAdjustHandles="1" noChangeArrowheads="1" noChangeShapeType="1" noTextEdit="1"/>
          </p:cNvSpPr>
          <p:nvPr/>
        </p:nvSpPr>
        <p:spPr bwMode="auto">
          <a:xfrm rot="5400000">
            <a:off x="11444247"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9" name="Freeform 19"/>
          <p:cNvSpPr>
            <a:spLocks noGrp="1" noRot="1" noChangeAspect="1" noMove="1" noResize="1" noEditPoints="1" noAdjustHandles="1" noChangeArrowheads="1" noChangeShapeType="1" noTextEdit="1"/>
          </p:cNvSpPr>
          <p:nvPr/>
        </p:nvSpPr>
        <p:spPr bwMode="auto">
          <a:xfrm rot="16199998">
            <a:off x="10850179" y="4797912"/>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0" name="Freeform 8"/>
          <p:cNvSpPr>
            <a:spLocks noGrp="1" noRot="1" noChangeAspect="1" noMove="1" noResize="1" noEditPoints="1" noAdjustHandles="1" noChangeArrowheads="1" noChangeShapeType="1" noTextEdit="1"/>
          </p:cNvSpPr>
          <p:nvPr/>
        </p:nvSpPr>
        <p:spPr bwMode="auto">
          <a:xfrm rot="5400000">
            <a:off x="11711903"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1" name="Freeform 38"/>
          <p:cNvSpPr>
            <a:spLocks noGrp="1" noRot="1" noChangeAspect="1" noMove="1" noResize="1" noEditPoints="1" noAdjustHandles="1" noChangeArrowheads="1" noChangeShapeType="1" noTextEdit="1"/>
          </p:cNvSpPr>
          <p:nvPr/>
        </p:nvSpPr>
        <p:spPr bwMode="auto">
          <a:xfrm rot="5400000">
            <a:off x="11416591" y="488938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2" name="Freeform 27"/>
          <p:cNvSpPr>
            <a:spLocks noGrp="1" noRot="1" noChangeAspect="1" noMove="1" noResize="1" noEditPoints="1" noAdjustHandles="1" noChangeArrowheads="1" noChangeShapeType="1" noTextEdit="1"/>
          </p:cNvSpPr>
          <p:nvPr/>
        </p:nvSpPr>
        <p:spPr bwMode="auto">
          <a:xfrm rot="16199998">
            <a:off x="10844221" y="5016682"/>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3" name="Freeform 60"/>
          <p:cNvSpPr>
            <a:spLocks noGrp="1" noRot="1" noChangeAspect="1" noMove="1" noResize="1" noEditPoints="1" noAdjustHandles="1" noChangeArrowheads="1" noChangeShapeType="1" noTextEdit="1"/>
          </p:cNvSpPr>
          <p:nvPr/>
        </p:nvSpPr>
        <p:spPr bwMode="auto">
          <a:xfrm rot="16199998">
            <a:off x="11135835" y="4916660"/>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4" name="Freeform 57"/>
          <p:cNvSpPr>
            <a:spLocks noGrp="1" noRot="1" noChangeAspect="1" noMove="1" noResize="1" noEditPoints="1" noAdjustHandles="1" noChangeArrowheads="1" noChangeShapeType="1" noTextEdit="1"/>
          </p:cNvSpPr>
          <p:nvPr/>
        </p:nvSpPr>
        <p:spPr bwMode="auto">
          <a:xfrm rot="16199998">
            <a:off x="11100768" y="5121973"/>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5" name="Freeform 39"/>
          <p:cNvSpPr>
            <a:spLocks noGrp="1" noRot="1" noChangeAspect="1" noMove="1" noResize="1" noEditPoints="1" noAdjustHandles="1" noChangeArrowheads="1" noChangeShapeType="1" noTextEdit="1"/>
          </p:cNvSpPr>
          <p:nvPr/>
        </p:nvSpPr>
        <p:spPr bwMode="auto">
          <a:xfrm rot="5400000">
            <a:off x="11398116" y="5093697"/>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6" name="Freeform 6"/>
          <p:cNvSpPr>
            <a:spLocks noGrp="1" noRot="1" noChangeAspect="1" noMove="1" noResize="1" noEditPoints="1" noAdjustHandles="1" noChangeArrowheads="1" noChangeShapeType="1" noTextEdit="1"/>
          </p:cNvSpPr>
          <p:nvPr/>
        </p:nvSpPr>
        <p:spPr bwMode="auto">
          <a:xfrm rot="5400000">
            <a:off x="11702254"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7" name="Freeform 28"/>
          <p:cNvSpPr>
            <a:spLocks noGrp="1" noRot="1" noChangeAspect="1" noMove="1" noResize="1" noEditPoints="1" noAdjustHandles="1" noChangeArrowheads="1" noChangeShapeType="1" noTextEdit="1"/>
          </p:cNvSpPr>
          <p:nvPr/>
        </p:nvSpPr>
        <p:spPr bwMode="auto">
          <a:xfrm rot="16199998">
            <a:off x="10850367" y="5284408"/>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8" name="Freeform 55"/>
          <p:cNvSpPr>
            <a:spLocks noGrp="1" noRot="1" noChangeAspect="1" noMove="1" noResize="1" noEditPoints="1" noAdjustHandles="1" noChangeArrowheads="1" noChangeShapeType="1" noTextEdit="1"/>
          </p:cNvSpPr>
          <p:nvPr/>
        </p:nvSpPr>
        <p:spPr bwMode="auto">
          <a:xfrm rot="16199998">
            <a:off x="11096665" y="5356199"/>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9" name="Freeform 34"/>
          <p:cNvSpPr>
            <a:spLocks noGrp="1" noRot="1" noChangeAspect="1" noMove="1" noResize="1" noEditPoints="1" noAdjustHandles="1" noChangeArrowheads="1" noChangeShapeType="1" noTextEdit="1"/>
          </p:cNvSpPr>
          <p:nvPr/>
        </p:nvSpPr>
        <p:spPr bwMode="auto">
          <a:xfrm rot="5400000">
            <a:off x="11448595"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0" name="Freeform 17"/>
          <p:cNvSpPr>
            <a:spLocks noGrp="1" noRot="1" noChangeAspect="1" noMove="1" noResize="1" noEditPoints="1" noAdjustHandles="1" noChangeArrowheads="1" noChangeShapeType="1" noTextEdit="1"/>
          </p:cNvSpPr>
          <p:nvPr/>
        </p:nvSpPr>
        <p:spPr bwMode="auto">
          <a:xfrm rot="5400000">
            <a:off x="11705997" y="5347417"/>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1" name="Freeform 26"/>
          <p:cNvSpPr>
            <a:spLocks noGrp="1" noRot="1" noChangeAspect="1" noMove="1" noResize="1" noEditPoints="1" noAdjustHandles="1" noChangeArrowheads="1" noChangeShapeType="1" noTextEdit="1"/>
          </p:cNvSpPr>
          <p:nvPr/>
        </p:nvSpPr>
        <p:spPr bwMode="auto">
          <a:xfrm rot="16199998">
            <a:off x="10827927" y="5489941"/>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2" name="Freeform 53"/>
          <p:cNvSpPr>
            <a:spLocks noGrp="1" noRot="1" noChangeAspect="1" noMove="1" noResize="1" noEditPoints="1" noAdjustHandles="1" noChangeArrowheads="1" noChangeShapeType="1" noTextEdit="1"/>
          </p:cNvSpPr>
          <p:nvPr/>
        </p:nvSpPr>
        <p:spPr bwMode="auto">
          <a:xfrm rot="16199998">
            <a:off x="11100070" y="5593912"/>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3" name="Freeform 22"/>
          <p:cNvSpPr>
            <a:spLocks noGrp="1" noRot="1" noChangeAspect="1" noMove="1" noResize="1" noEditPoints="1" noAdjustHandles="1" noChangeArrowheads="1" noChangeShapeType="1" noTextEdit="1"/>
          </p:cNvSpPr>
          <p:nvPr/>
        </p:nvSpPr>
        <p:spPr bwMode="auto">
          <a:xfrm rot="16199998">
            <a:off x="10805798" y="5739867"/>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4" name="Freeform 42"/>
          <p:cNvSpPr>
            <a:spLocks noGrp="1" noRot="1" noChangeAspect="1" noMove="1" noResize="1" noEditPoints="1" noAdjustHandles="1" noChangeArrowheads="1" noChangeShapeType="1" noTextEdit="1"/>
          </p:cNvSpPr>
          <p:nvPr/>
        </p:nvSpPr>
        <p:spPr bwMode="auto">
          <a:xfrm rot="5400000">
            <a:off x="11404552"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5" name="Freeform 21"/>
          <p:cNvSpPr>
            <a:spLocks noGrp="1" noRot="1" noChangeAspect="1" noMove="1" noResize="1" noEditPoints="1" noAdjustHandles="1" noChangeArrowheads="1" noChangeShapeType="1" noTextEdit="1"/>
          </p:cNvSpPr>
          <p:nvPr/>
        </p:nvSpPr>
        <p:spPr bwMode="auto">
          <a:xfrm rot="5400000">
            <a:off x="11653988"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6" name="Freeform 30"/>
          <p:cNvSpPr>
            <a:spLocks noGrp="1" noRot="1" noChangeAspect="1" noMove="1" noResize="1" noEditPoints="1" noAdjustHandles="1" noChangeArrowheads="1" noChangeShapeType="1" noTextEdit="1"/>
          </p:cNvSpPr>
          <p:nvPr/>
        </p:nvSpPr>
        <p:spPr bwMode="auto">
          <a:xfrm rot="16199998">
            <a:off x="10892977" y="5804956"/>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7" name="Freeform 23"/>
          <p:cNvSpPr>
            <a:spLocks noGrp="1" noRot="1" noChangeAspect="1" noMove="1" noResize="1" noEditPoints="1" noAdjustHandles="1" noChangeArrowheads="1" noChangeShapeType="1" noTextEdit="1"/>
          </p:cNvSpPr>
          <p:nvPr/>
        </p:nvSpPr>
        <p:spPr bwMode="auto">
          <a:xfrm rot="16199998">
            <a:off x="10850592" y="5970384"/>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8" name="Freeform 43"/>
          <p:cNvSpPr>
            <a:spLocks noGrp="1" noRot="1" noChangeAspect="1" noMove="1" noResize="1" noEditPoints="1" noAdjustHandles="1" noChangeArrowheads="1" noChangeShapeType="1" noTextEdit="1"/>
          </p:cNvSpPr>
          <p:nvPr/>
        </p:nvSpPr>
        <p:spPr bwMode="auto">
          <a:xfrm rot="16199998">
            <a:off x="11112645" y="5876600"/>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9" name="Freeform 45"/>
          <p:cNvSpPr>
            <a:spLocks noGrp="1" noRot="1" noChangeAspect="1" noMove="1" noResize="1" noEditPoints="1" noAdjustHandles="1" noChangeArrowheads="1" noChangeShapeType="1" noTextEdit="1"/>
          </p:cNvSpPr>
          <p:nvPr/>
        </p:nvSpPr>
        <p:spPr bwMode="auto">
          <a:xfrm rot="5400000">
            <a:off x="11386191"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0" name="Freeform 29"/>
          <p:cNvSpPr>
            <a:spLocks noGrp="1" noRot="1" noChangeAspect="1" noMove="1" noResize="1" noEditPoints="1" noAdjustHandles="1" noChangeArrowheads="1" noChangeShapeType="1" noTextEdit="1"/>
          </p:cNvSpPr>
          <p:nvPr/>
        </p:nvSpPr>
        <p:spPr bwMode="auto">
          <a:xfrm rot="5400000">
            <a:off x="11634871"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1" name="Freeform 36"/>
          <p:cNvSpPr>
            <a:spLocks noGrp="1" noRot="1" noChangeAspect="1" noMove="1" noResize="1" noEditPoints="1" noAdjustHandles="1" noChangeArrowheads="1" noChangeShapeType="1" noTextEdit="1"/>
          </p:cNvSpPr>
          <p:nvPr/>
        </p:nvSpPr>
        <p:spPr bwMode="auto">
          <a:xfrm rot="5400000">
            <a:off x="11416384"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2" name="Freeform 15"/>
          <p:cNvSpPr>
            <a:spLocks noGrp="1" noRot="1" noChangeAspect="1" noMove="1" noResize="1" noEditPoints="1" noAdjustHandles="1" noChangeArrowheads="1" noChangeShapeType="1" noTextEdit="1"/>
          </p:cNvSpPr>
          <p:nvPr/>
        </p:nvSpPr>
        <p:spPr bwMode="auto">
          <a:xfrm rot="16199998">
            <a:off x="10878167" y="6224329"/>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3" name="Freeform 54"/>
          <p:cNvSpPr>
            <a:spLocks noGrp="1" noRot="1" noChangeAspect="1" noMove="1" noResize="1" noEditPoints="1" noAdjustHandles="1" noChangeArrowheads="1" noChangeShapeType="1" noTextEdit="1"/>
          </p:cNvSpPr>
          <p:nvPr/>
        </p:nvSpPr>
        <p:spPr bwMode="auto">
          <a:xfrm rot="16199998">
            <a:off x="11107134" y="616947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4" name="Freeform 31"/>
          <p:cNvSpPr>
            <a:spLocks noGrp="1" noRot="1" noChangeAspect="1" noMove="1" noResize="1" noEditPoints="1" noAdjustHandles="1" noChangeArrowheads="1" noChangeShapeType="1" noTextEdit="1"/>
          </p:cNvSpPr>
          <p:nvPr/>
        </p:nvSpPr>
        <p:spPr bwMode="auto">
          <a:xfrm rot="5400000">
            <a:off x="11666567" y="6183127"/>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5" name="Freeform 52"/>
          <p:cNvSpPr>
            <a:spLocks noGrp="1" noRot="1" noChangeAspect="1" noMove="1" noResize="1" noEditPoints="1" noAdjustHandles="1" noChangeArrowheads="1" noChangeShapeType="1" noTextEdit="1"/>
          </p:cNvSpPr>
          <p:nvPr/>
        </p:nvSpPr>
        <p:spPr bwMode="auto">
          <a:xfrm rot="16199998">
            <a:off x="11100012" y="6356763"/>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6" name="Freeform 41"/>
          <p:cNvSpPr>
            <a:spLocks noGrp="1" noRot="1" noChangeAspect="1" noMove="1" noResize="1" noEditPoints="1" noAdjustHandles="1" noChangeArrowheads="1" noChangeShapeType="1" noTextEdit="1"/>
          </p:cNvSpPr>
          <p:nvPr/>
        </p:nvSpPr>
        <p:spPr bwMode="auto">
          <a:xfrm rot="5400000">
            <a:off x="11416384"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7" name="Freeform 18"/>
          <p:cNvSpPr>
            <a:spLocks noGrp="1" noRot="1" noChangeAspect="1" noMove="1" noResize="1" noEditPoints="1" noAdjustHandles="1" noChangeArrowheads="1" noChangeShapeType="1" noTextEdit="1"/>
          </p:cNvSpPr>
          <p:nvPr/>
        </p:nvSpPr>
        <p:spPr bwMode="auto">
          <a:xfrm rot="16199998">
            <a:off x="10846606" y="6507822"/>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8" name="Freeform 59"/>
          <p:cNvSpPr>
            <a:spLocks noGrp="1" noRot="1" noChangeAspect="1" noMove="1" noResize="1" noEditPoints="1" noAdjustHandles="1" noChangeArrowheads="1" noChangeShapeType="1" noTextEdit="1"/>
          </p:cNvSpPr>
          <p:nvPr/>
        </p:nvSpPr>
        <p:spPr bwMode="auto">
          <a:xfrm rot="16199998">
            <a:off x="11138156" y="6555124"/>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9" name="Freeform 49"/>
          <p:cNvSpPr>
            <a:spLocks noGrp="1" noRot="1" noChangeAspect="1" noMove="1" noResize="1" noEditPoints="1" noAdjustHandles="1" noChangeArrowheads="1" noChangeShapeType="1" noTextEdit="1"/>
          </p:cNvSpPr>
          <p:nvPr/>
        </p:nvSpPr>
        <p:spPr bwMode="auto">
          <a:xfrm rot="5400000">
            <a:off x="11387266"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0" name="Freeform 25"/>
          <p:cNvSpPr>
            <a:spLocks noGrp="1" noRot="1" noChangeAspect="1" noMove="1" noResize="1" noEditPoints="1" noAdjustHandles="1" noChangeArrowheads="1" noChangeShapeType="1" noTextEdit="1"/>
          </p:cNvSpPr>
          <p:nvPr/>
        </p:nvSpPr>
        <p:spPr bwMode="auto">
          <a:xfrm rot="5400000">
            <a:off x="11634649"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1" name="Freeform 10"/>
          <p:cNvSpPr>
            <a:spLocks noGrp="1" noRot="1" noChangeAspect="1" noMove="1" noResize="1" noEditPoints="1" noAdjustHandles="1" noChangeArrowheads="1" noChangeShapeType="1" noTextEdit="1"/>
          </p:cNvSpPr>
          <p:nvPr/>
        </p:nvSpPr>
        <p:spPr bwMode="auto">
          <a:xfrm rot="16199998">
            <a:off x="10854557" y="6713279"/>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2" name="Freeform 8"/>
          <p:cNvSpPr>
            <a:spLocks noGrp="1" noRot="1" noChangeAspect="1" noMove="1" noResize="1" noEditPoints="1" noAdjustHandles="1" noChangeArrowheads="1" noChangeShapeType="1" noTextEdit="1"/>
          </p:cNvSpPr>
          <p:nvPr/>
        </p:nvSpPr>
        <p:spPr bwMode="auto">
          <a:xfrm rot="16199998">
            <a:off x="11109838" y="676592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3" name="Freeform 8"/>
          <p:cNvSpPr>
            <a:spLocks noGrp="1" noRot="1" noChangeAspect="1" noMove="1" noResize="1" noEditPoints="1" noAdjustHandles="1" noChangeArrowheads="1" noChangeShapeType="1" noTextEdit="1"/>
          </p:cNvSpPr>
          <p:nvPr/>
        </p:nvSpPr>
        <p:spPr bwMode="auto">
          <a:xfrm rot="5400000">
            <a:off x="11418563" y="67473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4" name="Freeform 106"/>
          <p:cNvSpPr>
            <a:spLocks noGrp="1" noRot="1" noChangeAspect="1" noMove="1" noResize="1" noEditPoints="1" noAdjustHandles="1" noChangeArrowheads="1" noChangeShapeType="1" noTextEdit="1"/>
          </p:cNvSpPr>
          <p:nvPr/>
        </p:nvSpPr>
        <p:spPr bwMode="auto">
          <a:xfrm rot="5400000">
            <a:off x="11611738"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78" name="Inhaltsplatzhalter 3"/>
          <p:cNvSpPr txBox="1"/>
          <p:nvPr/>
        </p:nvSpPr>
        <p:spPr bwMode="auto">
          <a:xfrm>
            <a:off x="1815127" y="505434"/>
            <a:ext cx="8777838" cy="507325"/>
          </a:xfrm>
          <a:prstGeom prst="rect">
            <a:avLst/>
          </a:prstGeom>
          <a:solidFill>
            <a:srgbClr val="FFF591"/>
          </a:solidFill>
          <a:ln>
            <a:solidFill>
              <a:schemeClr val="accent5">
                <a:lumMod val="60000"/>
                <a:lumOff val="40000"/>
              </a:schemeClr>
            </a:solidFill>
          </a:ln>
        </p:spPr>
        <p:txBody>
          <a:bodyPr vert="horz" lIns="91440" tIns="45720" rIns="91440" bIns="45720" rtlCol="0">
            <a:normAutofit fontScale="25000" lnSpcReduction="20000"/>
          </a:bodyPr>
          <a:lstStyle>
            <a:lvl1pPr marL="0" indent="0" algn="ctr" defTabSz="914400">
              <a:lnSpc>
                <a:spcPct val="150000"/>
              </a:lnSpc>
              <a:spcBef>
                <a:spcPts val="1000"/>
              </a:spcBef>
              <a:buClr>
                <a:schemeClr val="bg2">
                  <a:lumMod val="75000"/>
                </a:schemeClr>
              </a:buClr>
              <a:buFont typeface="Arial"/>
              <a:buNone/>
              <a:defRPr sz="1400" cap="all" spc="600">
                <a:solidFill>
                  <a:schemeClr val="tx2"/>
                </a:solidFill>
                <a:latin typeface="+mn-lt"/>
                <a:ea typeface="+mn-ea"/>
                <a:cs typeface="+mn-cs"/>
              </a:defRPr>
            </a:lvl1pPr>
            <a:lvl2pPr marL="457200" indent="0" algn="ctr" defTabSz="914400">
              <a:lnSpc>
                <a:spcPct val="150000"/>
              </a:lnSpc>
              <a:spcBef>
                <a:spcPts val="500"/>
              </a:spcBef>
              <a:buClr>
                <a:schemeClr val="bg2">
                  <a:lumMod val="75000"/>
                </a:schemeClr>
              </a:buClr>
              <a:buFontTx/>
              <a:buNone/>
              <a:defRPr sz="2000">
                <a:solidFill>
                  <a:schemeClr val="tx2"/>
                </a:solidFill>
                <a:latin typeface="+mn-lt"/>
                <a:ea typeface="+mn-ea"/>
                <a:cs typeface="+mn-cs"/>
              </a:defRPr>
            </a:lvl2pPr>
            <a:lvl3pPr marL="914400" indent="0" algn="ctr" defTabSz="914400">
              <a:lnSpc>
                <a:spcPct val="150000"/>
              </a:lnSpc>
              <a:spcBef>
                <a:spcPts val="500"/>
              </a:spcBef>
              <a:buClr>
                <a:schemeClr val="bg2">
                  <a:lumMod val="75000"/>
                </a:schemeClr>
              </a:buClr>
              <a:buFont typeface="Arial"/>
              <a:buNone/>
              <a:defRPr sz="1800" b="1">
                <a:solidFill>
                  <a:schemeClr val="tx2"/>
                </a:solidFill>
                <a:latin typeface="+mn-lt"/>
                <a:ea typeface="+mn-ea"/>
                <a:cs typeface="+mn-cs"/>
              </a:defRPr>
            </a:lvl3pPr>
            <a:lvl4pPr marL="1371600" indent="0" algn="ctr" defTabSz="914400">
              <a:lnSpc>
                <a:spcPct val="150000"/>
              </a:lnSpc>
              <a:spcBef>
                <a:spcPts val="500"/>
              </a:spcBef>
              <a:buClr>
                <a:schemeClr val="bg2">
                  <a:lumMod val="75000"/>
                </a:schemeClr>
              </a:buClr>
              <a:buFontTx/>
              <a:buNone/>
              <a:defRPr sz="1600">
                <a:solidFill>
                  <a:schemeClr val="tx2"/>
                </a:solidFill>
                <a:latin typeface="+mn-lt"/>
                <a:ea typeface="+mn-ea"/>
                <a:cs typeface="+mn-cs"/>
              </a:defRPr>
            </a:lvl4pPr>
            <a:lvl5pPr marL="1828800" indent="0" algn="ctr" defTabSz="914400">
              <a:lnSpc>
                <a:spcPct val="150000"/>
              </a:lnSpc>
              <a:spcBef>
                <a:spcPts val="500"/>
              </a:spcBef>
              <a:buClr>
                <a:schemeClr val="bg2">
                  <a:lumMod val="75000"/>
                </a:schemeClr>
              </a:buClr>
              <a:buFont typeface="Arial"/>
              <a:buNone/>
              <a:defRPr sz="1600">
                <a:solidFill>
                  <a:schemeClr val="tx2"/>
                </a:solidFill>
                <a:latin typeface="+mn-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defRPr/>
            </a:pPr>
            <a:r>
              <a:rPr lang="de-DE" sz="8000" b="1" cap="none" dirty="0">
                <a:solidFill>
                  <a:srgbClr val="E2E8E6">
                    <a:lumMod val="50000"/>
                  </a:srgbClr>
                </a:solidFill>
                <a:latin typeface="Bahnschrift SemiBold" panose="020B0502040204020203" pitchFamily="34" charset="0"/>
              </a:rPr>
              <a:t>Geräusche</a:t>
            </a:r>
            <a:endParaRPr lang="de-DE" sz="8000" cap="none" dirty="0">
              <a:solidFill>
                <a:srgbClr val="E2E8E6">
                  <a:lumMod val="50000"/>
                </a:srgbClr>
              </a:solidFill>
              <a:latin typeface="Bahnschrift SemiBold" panose="020B0502040204020203" pitchFamily="34" charset="0"/>
            </a:endParaRPr>
          </a:p>
          <a:p>
            <a:pPr>
              <a:defRPr/>
            </a:pPr>
            <a:endParaRPr lang="de-DE" dirty="0"/>
          </a:p>
        </p:txBody>
      </p:sp>
      <p:sp>
        <p:nvSpPr>
          <p:cNvPr id="182" name="Textfeld 181"/>
          <p:cNvSpPr txBox="1"/>
          <p:nvPr/>
        </p:nvSpPr>
        <p:spPr bwMode="auto">
          <a:xfrm>
            <a:off x="1655500" y="1434652"/>
            <a:ext cx="9104549" cy="967775"/>
          </a:xfrm>
          <a:prstGeom prst="rect">
            <a:avLst/>
          </a:prstGeom>
          <a:noFill/>
        </p:spPr>
        <p:txBody>
          <a:bodyPr wrap="square" rtlCol="0">
            <a:spAutoFit/>
          </a:bodyPr>
          <a:lstStyle/>
          <a:p>
            <a:pPr>
              <a:defRPr/>
            </a:pPr>
            <a:endParaRPr lang="de-DE" sz="2150" dirty="0"/>
          </a:p>
          <a:p>
            <a:pPr marL="285744" indent="-285744">
              <a:buFont typeface="Arial"/>
              <a:buChar char="•"/>
              <a:defRPr/>
            </a:pPr>
            <a:r>
              <a:rPr lang="de-DE" dirty="0">
                <a:latin typeface="Calibri" panose="020F0502020204030204" pitchFamily="34" charset="0"/>
                <a:cs typeface="Calibri" panose="020F0502020204030204" pitchFamily="34" charset="0"/>
              </a:rPr>
              <a:t>Präsentieren von Geräuschrätseln passend zu den Märchenmotiven auf dem </a:t>
            </a:r>
            <a:r>
              <a:rPr lang="de-DE" dirty="0" err="1">
                <a:latin typeface="Calibri" panose="020F0502020204030204" pitchFamily="34" charset="0"/>
                <a:cs typeface="Calibri" panose="020F0502020204030204" pitchFamily="34" charset="0"/>
              </a:rPr>
              <a:t>Wimmelbild</a:t>
            </a:r>
            <a:endParaRPr lang="de-DE" b="1" dirty="0">
              <a:latin typeface="Calibri" panose="020F0502020204030204" pitchFamily="34" charset="0"/>
              <a:cs typeface="Calibri" panose="020F0502020204030204" pitchFamily="34" charset="0"/>
            </a:endParaRPr>
          </a:p>
          <a:p>
            <a:pPr marL="285744" indent="-285744">
              <a:buFont typeface="Arial"/>
              <a:buChar char="•"/>
              <a:defRPr/>
            </a:pPr>
            <a:r>
              <a:rPr lang="de-DE" dirty="0">
                <a:latin typeface="Calibri" panose="020F0502020204030204" pitchFamily="34" charset="0"/>
                <a:cs typeface="Calibri" panose="020F0502020204030204" pitchFamily="34" charset="0"/>
              </a:rPr>
              <a:t>Zuordnen der Geräusche zu der jeweiligen Märchensituation</a:t>
            </a:r>
            <a:endParaRPr dirty="0">
              <a:latin typeface="Calibri" panose="020F0502020204030204" pitchFamily="34" charset="0"/>
              <a:cs typeface="Calibri" panose="020F0502020204030204" pitchFamily="34" charset="0"/>
            </a:endParaRPr>
          </a:p>
        </p:txBody>
      </p:sp>
      <p:pic>
        <p:nvPicPr>
          <p:cNvPr id="3" name="Grafik 2"/>
          <p:cNvPicPr>
            <a:picLocks noChangeAspect="1"/>
          </p:cNvPicPr>
          <p:nvPr/>
        </p:nvPicPr>
        <p:blipFill>
          <a:blip r:embed="rId8"/>
          <a:stretch/>
        </p:blipFill>
        <p:spPr bwMode="auto">
          <a:xfrm rot="574819">
            <a:off x="7324052" y="3675273"/>
            <a:ext cx="2742545" cy="2056909"/>
          </a:xfrm>
          <a:prstGeom prst="rect">
            <a:avLst/>
          </a:prstGeom>
        </p:spPr>
      </p:pic>
      <p:sp>
        <p:nvSpPr>
          <p:cNvPr id="2" name="Textfeld 1"/>
          <p:cNvSpPr txBox="1"/>
          <p:nvPr/>
        </p:nvSpPr>
        <p:spPr bwMode="auto">
          <a:xfrm>
            <a:off x="2720221" y="1201674"/>
            <a:ext cx="6595281" cy="457235"/>
          </a:xfrm>
          <a:prstGeom prst="rect">
            <a:avLst/>
          </a:prstGeom>
          <a:noFill/>
        </p:spPr>
        <p:txBody>
          <a:bodyPr wrap="square" rtlCol="0">
            <a:spAutoFit/>
          </a:bodyPr>
          <a:lstStyle/>
          <a:p>
            <a:pPr algn="ctr">
              <a:defRPr/>
            </a:pPr>
            <a:r>
              <a:rPr lang="de-DE" sz="2400" dirty="0">
                <a:solidFill>
                  <a:srgbClr val="E2E8E6">
                    <a:lumMod val="50000"/>
                  </a:srgbClr>
                </a:solidFill>
                <a:latin typeface="Bahnschrift SemiBold" panose="020B0502040204020203" pitchFamily="34" charset="0"/>
              </a:rPr>
              <a:t>Märchengeräusche entdecken und erkennen</a:t>
            </a:r>
            <a:endParaRPr dirty="0">
              <a:latin typeface="Bahnschrift SemiBold" panose="020B0502040204020203" pitchFamily="34" charset="0"/>
            </a:endParaRPr>
          </a:p>
        </p:txBody>
      </p:sp>
      <p:pic>
        <p:nvPicPr>
          <p:cNvPr id="4" name="Brunnen " descr="Brunnen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p:blipFill>
        <p:spPr bwMode="auto">
          <a:xfrm>
            <a:off x="5991548" y="3287318"/>
            <a:ext cx="533127" cy="533127"/>
          </a:xfrm>
          <a:prstGeom prst="rect">
            <a:avLst/>
          </a:prstGeom>
        </p:spPr>
      </p:pic>
      <p:graphicFrame>
        <p:nvGraphicFramePr>
          <p:cNvPr id="5" name="Tabelle 16"/>
          <p:cNvGraphicFramePr>
            <a:graphicFrameLocks noGrp="1"/>
          </p:cNvGraphicFramePr>
          <p:nvPr>
            <p:extLst>
              <p:ext uri="{D42A27DB-BD31-4B8C-83A1-F6EECF244321}">
                <p14:modId xmlns:p14="http://schemas.microsoft.com/office/powerpoint/2010/main" val="794717258"/>
              </p:ext>
            </p:extLst>
          </p:nvPr>
        </p:nvGraphicFramePr>
        <p:xfrm>
          <a:off x="378092" y="505434"/>
          <a:ext cx="1277408" cy="1173054"/>
        </p:xfrm>
        <a:graphic>
          <a:graphicData uri="http://schemas.openxmlformats.org/drawingml/2006/table">
            <a:tbl>
              <a:tblPr firstRow="1" bandRow="1"/>
              <a:tblGrid>
                <a:gridCol w="638704">
                  <a:extLst>
                    <a:ext uri="{9D8B030D-6E8A-4147-A177-3AD203B41FA5}">
                      <a16:colId xmlns:a16="http://schemas.microsoft.com/office/drawing/2014/main" xmlns="" val="20000"/>
                    </a:ext>
                  </a:extLst>
                </a:gridCol>
                <a:gridCol w="638704">
                  <a:extLst>
                    <a:ext uri="{9D8B030D-6E8A-4147-A177-3AD203B41FA5}">
                      <a16:colId xmlns:a16="http://schemas.microsoft.com/office/drawing/2014/main" xmlns="" val="20001"/>
                    </a:ext>
                  </a:extLst>
                </a:gridCol>
              </a:tblGrid>
              <a:tr h="534640">
                <a:tc>
                  <a:txBody>
                    <a:bodyPr/>
                    <a:lstStyle/>
                    <a:p>
                      <a:pPr algn="ctr">
                        <a:defRPr/>
                      </a:pPr>
                      <a:endParaRPr lang="de-DE" sz="600" dirty="0"/>
                    </a:p>
                    <a:p>
                      <a:pPr marL="0" marR="0" lvl="0" indent="0" algn="ctr" defTabSz="914400">
                        <a:lnSpc>
                          <a:spcPct val="100000"/>
                        </a:lnSpc>
                        <a:spcBef>
                          <a:spcPts val="0"/>
                        </a:spcBef>
                        <a:spcAft>
                          <a:spcPts val="0"/>
                        </a:spcAft>
                        <a:buClrTx/>
                        <a:buSzTx/>
                        <a:buFontTx/>
                        <a:buNone/>
                        <a:defRPr/>
                      </a:pPr>
                      <a:r>
                        <a:rPr lang="de-DE" sz="600" dirty="0">
                          <a:latin typeface="Calibri" panose="020F0502020204030204" pitchFamily="34" charset="0"/>
                          <a:cs typeface="Calibri" panose="020F0502020204030204" pitchFamily="34" charset="0"/>
                        </a:rPr>
                        <a:t>Geräusche</a:t>
                      </a:r>
                      <a:endParaRPr dirty="0">
                        <a:latin typeface="Calibri" panose="020F0502020204030204" pitchFamily="34" charset="0"/>
                        <a:cs typeface="Calibri" panose="020F0502020204030204" pitchFamily="34" charset="0"/>
                      </a:endParaRPr>
                    </a:p>
                    <a:p>
                      <a:pPr algn="ctr">
                        <a:defRPr/>
                      </a:pPr>
                      <a:endParaRPr lang="de-DE" sz="600" dirty="0"/>
                    </a:p>
                  </a:txBody>
                  <a:tcPr marL="121920" marR="121920" marT="60960" marB="60960">
                    <a:solidFill>
                      <a:srgbClr val="FFF591"/>
                    </a:solidFill>
                  </a:tcPr>
                </a:tc>
                <a:tc>
                  <a:txBody>
                    <a:bodyPr/>
                    <a:lstStyle/>
                    <a:p>
                      <a:pPr algn="ctr">
                        <a:defRPr/>
                      </a:pPr>
                      <a:endParaRPr lang="de-DE" sz="600" dirty="0"/>
                    </a:p>
                    <a:p>
                      <a:pPr algn="ctr">
                        <a:defRPr/>
                      </a:pPr>
                      <a:r>
                        <a:rPr lang="de-DE" sz="600" dirty="0"/>
                        <a:t>Planung</a:t>
                      </a:r>
                      <a:endParaRPr dirty="0"/>
                    </a:p>
                  </a:txBody>
                  <a:tcPr marL="121920" marR="121920" marT="60960" marB="60960">
                    <a:solidFill>
                      <a:schemeClr val="tx2">
                        <a:lumMod val="20000"/>
                        <a:lumOff val="80000"/>
                      </a:schemeClr>
                    </a:solidFill>
                  </a:tcPr>
                </a:tc>
                <a:extLst>
                  <a:ext uri="{0D108BD9-81ED-4DB2-BD59-A6C34878D82A}">
                    <a16:rowId xmlns:a16="http://schemas.microsoft.com/office/drawing/2014/main" xmlns="" val="10000"/>
                  </a:ext>
                </a:extLst>
              </a:tr>
              <a:tr h="638414">
                <a:tc>
                  <a:txBody>
                    <a:bodyPr/>
                    <a:lstStyle/>
                    <a:p>
                      <a:pPr marL="0" marR="0" lvl="0" indent="0" algn="ctr" defTabSz="914400">
                        <a:lnSpc>
                          <a:spcPct val="100000"/>
                        </a:lnSpc>
                        <a:spcBef>
                          <a:spcPts val="0"/>
                        </a:spcBef>
                        <a:spcAft>
                          <a:spcPts val="0"/>
                        </a:spcAft>
                        <a:buClrTx/>
                        <a:buSzTx/>
                        <a:buFontTx/>
                        <a:buNone/>
                        <a:defRPr/>
                      </a:pPr>
                      <a:endParaRPr lang="de-DE" sz="1200" dirty="0"/>
                    </a:p>
                    <a:p>
                      <a:pPr marL="0" marR="0" lvl="0" indent="0" algn="ctr" defTabSz="914400">
                        <a:lnSpc>
                          <a:spcPct val="100000"/>
                        </a:lnSpc>
                        <a:spcBef>
                          <a:spcPts val="0"/>
                        </a:spcBef>
                        <a:spcAft>
                          <a:spcPts val="0"/>
                        </a:spcAft>
                        <a:buClrTx/>
                        <a:buSzTx/>
                        <a:buFontTx/>
                        <a:buNone/>
                        <a:defRPr/>
                      </a:pPr>
                      <a:r>
                        <a:rPr lang="de-DE" sz="600" dirty="0">
                          <a:latin typeface="Calibri" panose="020F0502020204030204" pitchFamily="34" charset="0"/>
                          <a:cs typeface="Calibri" panose="020F0502020204030204" pitchFamily="34" charset="0"/>
                        </a:rPr>
                        <a:t>Stimme</a:t>
                      </a:r>
                      <a:endParaRPr dirty="0">
                        <a:latin typeface="Calibri" panose="020F0502020204030204" pitchFamily="34" charset="0"/>
                        <a:cs typeface="Calibri" panose="020F0502020204030204" pitchFamily="34" charset="0"/>
                      </a:endParaRPr>
                    </a:p>
                    <a:p>
                      <a:pPr algn="ctr">
                        <a:defRPr/>
                      </a:pPr>
                      <a:endParaRPr lang="de-DE" sz="200" dirty="0"/>
                    </a:p>
                  </a:txBody>
                  <a:tcPr marL="121920" marR="121920" marT="60960" marB="60960">
                    <a:solidFill>
                      <a:srgbClr val="C2D988"/>
                    </a:solidFill>
                  </a:tcPr>
                </a:tc>
                <a:tc>
                  <a:txBody>
                    <a:bodyPr/>
                    <a:lstStyle/>
                    <a:p>
                      <a:pPr algn="ctr">
                        <a:defRPr/>
                      </a:pPr>
                      <a:endParaRPr lang="de-DE" sz="600" dirty="0"/>
                    </a:p>
                    <a:p>
                      <a:pPr algn="ctr">
                        <a:defRPr/>
                      </a:pPr>
                      <a:endParaRPr lang="de-DE" sz="600" dirty="0"/>
                    </a:p>
                    <a:p>
                      <a:pPr algn="ctr">
                        <a:defRPr/>
                      </a:pPr>
                      <a:r>
                        <a:rPr lang="de-DE" sz="600" dirty="0">
                          <a:latin typeface="Calibri" panose="020F0502020204030204" pitchFamily="34" charset="0"/>
                          <a:cs typeface="Calibri" panose="020F0502020204030204" pitchFamily="34" charset="0"/>
                        </a:rPr>
                        <a:t>Aufnahm</a:t>
                      </a:r>
                      <a:r>
                        <a:rPr lang="de-DE" sz="600" dirty="0"/>
                        <a:t>e</a:t>
                      </a:r>
                      <a:endParaRPr sz="600" dirty="0"/>
                    </a:p>
                  </a:txBody>
                  <a:tcPr marL="121920" marR="121920" marT="60960" marB="60960">
                    <a:solidFill>
                      <a:schemeClr val="accent2">
                        <a:lumMod val="60000"/>
                        <a:lumOff val="40000"/>
                      </a:schemeClr>
                    </a:solidFill>
                  </a:tcPr>
                </a:tc>
                <a:extLst>
                  <a:ext uri="{0D108BD9-81ED-4DB2-BD59-A6C34878D82A}">
                    <a16:rowId xmlns:a16="http://schemas.microsoft.com/office/drawing/2014/main" xmlns="" val="10001"/>
                  </a:ext>
                </a:extLst>
              </a:tr>
            </a:tbl>
          </a:graphicData>
        </a:graphic>
      </p:graphicFrame>
      <p:pic>
        <p:nvPicPr>
          <p:cNvPr id="9" name="Grafik 8"/>
          <p:cNvPicPr>
            <a:picLocks noChangeAspect="1"/>
          </p:cNvPicPr>
          <p:nvPr/>
        </p:nvPicPr>
        <p:blipFill>
          <a:blip r:embed="rId10"/>
          <a:stretch/>
        </p:blipFill>
        <p:spPr bwMode="auto">
          <a:xfrm>
            <a:off x="859120" y="2919804"/>
            <a:ext cx="4750039" cy="3185089"/>
          </a:xfrm>
          <a:prstGeom prst="rect">
            <a:avLst/>
          </a:prstGeom>
        </p:spPr>
      </p:pic>
      <p:sp>
        <p:nvSpPr>
          <p:cNvPr id="11" name="Textfeld 10"/>
          <p:cNvSpPr txBox="1"/>
          <p:nvPr/>
        </p:nvSpPr>
        <p:spPr bwMode="auto">
          <a:xfrm>
            <a:off x="5796842" y="3037851"/>
            <a:ext cx="965700" cy="243875"/>
          </a:xfrm>
          <a:prstGeom prst="rect">
            <a:avLst/>
          </a:prstGeom>
          <a:noFill/>
        </p:spPr>
        <p:txBody>
          <a:bodyPr wrap="square" rtlCol="0">
            <a:spAutoFit/>
          </a:bodyPr>
          <a:lstStyle/>
          <a:p>
            <a:pPr>
              <a:defRPr/>
            </a:pPr>
            <a:r>
              <a:rPr lang="de-DE" sz="1000" dirty="0">
                <a:latin typeface="Calibri" panose="020F0502020204030204" pitchFamily="34" charset="0"/>
                <a:cs typeface="Calibri" panose="020F0502020204030204" pitchFamily="34" charset="0"/>
              </a:rPr>
              <a:t>Hörbeispiel 1</a:t>
            </a:r>
            <a:endParaRPr dirty="0">
              <a:latin typeface="Calibri" panose="020F0502020204030204" pitchFamily="34" charset="0"/>
              <a:cs typeface="Calibri" panose="020F0502020204030204" pitchFamily="34" charset="0"/>
            </a:endParaRPr>
          </a:p>
        </p:txBody>
      </p:sp>
      <p:sp>
        <p:nvSpPr>
          <p:cNvPr id="12" name="Textfeld 11"/>
          <p:cNvSpPr txBox="1"/>
          <p:nvPr/>
        </p:nvSpPr>
        <p:spPr bwMode="auto">
          <a:xfrm>
            <a:off x="5816894" y="4044743"/>
            <a:ext cx="965700" cy="243875"/>
          </a:xfrm>
          <a:prstGeom prst="rect">
            <a:avLst/>
          </a:prstGeom>
          <a:noFill/>
        </p:spPr>
        <p:txBody>
          <a:bodyPr wrap="square" rtlCol="0">
            <a:spAutoFit/>
          </a:bodyPr>
          <a:lstStyle/>
          <a:p>
            <a:pPr>
              <a:defRPr/>
            </a:pPr>
            <a:r>
              <a:rPr lang="de-DE" sz="1000" dirty="0">
                <a:latin typeface="Calibri" panose="020F0502020204030204" pitchFamily="34" charset="0"/>
                <a:cs typeface="Calibri" panose="020F0502020204030204" pitchFamily="34" charset="0"/>
              </a:rPr>
              <a:t>Hörbeispiel 2</a:t>
            </a:r>
            <a:endParaRPr dirty="0">
              <a:latin typeface="Calibri" panose="020F0502020204030204" pitchFamily="34" charset="0"/>
              <a:cs typeface="Calibri" panose="020F0502020204030204" pitchFamily="34" charset="0"/>
            </a:endParaRPr>
          </a:p>
        </p:txBody>
      </p:sp>
      <p:sp>
        <p:nvSpPr>
          <p:cNvPr id="13" name="Textfeld 12"/>
          <p:cNvSpPr txBox="1"/>
          <p:nvPr/>
        </p:nvSpPr>
        <p:spPr bwMode="auto">
          <a:xfrm>
            <a:off x="5806744" y="5070753"/>
            <a:ext cx="965700" cy="243875"/>
          </a:xfrm>
          <a:prstGeom prst="rect">
            <a:avLst/>
          </a:prstGeom>
          <a:noFill/>
        </p:spPr>
        <p:txBody>
          <a:bodyPr wrap="square" rtlCol="0">
            <a:spAutoFit/>
          </a:bodyPr>
          <a:lstStyle/>
          <a:p>
            <a:pPr>
              <a:defRPr/>
            </a:pPr>
            <a:r>
              <a:rPr lang="de-DE" sz="1000" dirty="0">
                <a:latin typeface="Calibri" panose="020F0502020204030204" pitchFamily="34" charset="0"/>
                <a:cs typeface="Calibri" panose="020F0502020204030204" pitchFamily="34" charset="0"/>
              </a:rPr>
              <a:t>Hörbeispiel 3</a:t>
            </a:r>
            <a:endParaRPr dirty="0">
              <a:latin typeface="Calibri" panose="020F0502020204030204" pitchFamily="34" charset="0"/>
              <a:cs typeface="Calibri" panose="020F0502020204030204" pitchFamily="34" charset="0"/>
            </a:endParaRPr>
          </a:p>
        </p:txBody>
      </p:sp>
      <p:pic>
        <p:nvPicPr>
          <p:cNvPr id="14" name="333333333333333" descr="33333333333333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p:blipFill>
        <p:spPr bwMode="auto">
          <a:xfrm>
            <a:off x="5985327" y="5391320"/>
            <a:ext cx="539348" cy="539348"/>
          </a:xfrm>
          <a:prstGeom prst="rect">
            <a:avLst/>
          </a:prstGeom>
        </p:spPr>
      </p:pic>
      <p:pic>
        <p:nvPicPr>
          <p:cNvPr id="15" name="Knusper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p:blipFill>
        <p:spPr bwMode="auto">
          <a:xfrm>
            <a:off x="5956641" y="4393127"/>
            <a:ext cx="604899" cy="604899"/>
          </a:xfrm>
          <a:prstGeom prst="rect">
            <a:avLst/>
          </a:prstGeom>
        </p:spPr>
      </p:pic>
      <p:sp>
        <p:nvSpPr>
          <p:cNvPr id="6" name="Pfeil nach rechts 5"/>
          <p:cNvSpPr/>
          <p:nvPr/>
        </p:nvSpPr>
        <p:spPr>
          <a:xfrm>
            <a:off x="9760118" y="6261732"/>
            <a:ext cx="1321733" cy="561826"/>
          </a:xfrm>
          <a:prstGeom prst="rightArrow">
            <a:avLst/>
          </a:prstGeom>
          <a:ln w="1905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88" name="Textfeld 187"/>
          <p:cNvSpPr txBox="1"/>
          <p:nvPr/>
        </p:nvSpPr>
        <p:spPr bwMode="auto">
          <a:xfrm>
            <a:off x="9792670" y="6367419"/>
            <a:ext cx="1300420" cy="338554"/>
          </a:xfrm>
          <a:prstGeom prst="rect">
            <a:avLst/>
          </a:prstGeom>
          <a:noFill/>
        </p:spPr>
        <p:txBody>
          <a:bodyPr wrap="square" rtlCol="0">
            <a:spAutoFit/>
          </a:bodyPr>
          <a:lstStyle/>
          <a:p>
            <a:r>
              <a:rPr lang="de-DE" sz="1600" dirty="0">
                <a:solidFill>
                  <a:schemeClr val="bg2">
                    <a:lumMod val="50000"/>
                  </a:schemeClr>
                </a:solidFill>
                <a:latin typeface="Bahnschrift SemiBold" panose="020B0502040204020203" pitchFamily="34" charset="0"/>
              </a:rPr>
              <a:t>Übersicht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492" fill="hold"/>
                                        <p:tgtEl>
                                          <p:spTgt spid="1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13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audio>
              <p:cMediaNode vol="80000">
                <p:cTn id="16" fill="hold" display="0">
                  <p:stCondLst>
                    <p:cond delay="indefinite"/>
                  </p:stCondLst>
                  <p:endCondLst>
                    <p:cond evt="onStopAudio" delay="0">
                      <p:tgtEl>
                        <p:sldTgt/>
                      </p:tgtEl>
                    </p:cond>
                  </p:endCondLst>
                </p:cTn>
                <p:tgtEl>
                  <p:spTgt spid="14"/>
                </p:tgtEl>
              </p:cMediaNode>
            </p:audio>
            <p:audio>
              <p:cMediaNode vol="80000">
                <p:cTn id="1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23" name="Group 222"/>
          <p:cNvGrpSpPr>
            <a:grpSpLocks noGrp="1" noUngrp="1" noRot="1" noChangeAspect="1" noMove="1" noResize="1"/>
          </p:cNvGrpSpPr>
          <p:nvPr/>
        </p:nvGrpSpPr>
        <p:grpSpPr bwMode="auto">
          <a:xfrm>
            <a:off x="11096450" y="13393"/>
            <a:ext cx="494218" cy="6814823"/>
            <a:chOff x="11096450" y="13393"/>
            <a:chExt cx="494218" cy="6814823"/>
          </a:xfrm>
          <a:solidFill>
            <a:schemeClr val="bg2">
              <a:lumMod val="90000"/>
            </a:schemeClr>
          </a:solidFill>
        </p:grpSpPr>
        <p:sp>
          <p:nvSpPr>
            <p:cNvPr id="1028" name="Freeform 8"/>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29" name="Freeform 10"/>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0" name="Freeform 15"/>
            <p:cNvSpPr/>
            <p:nvPr/>
          </p:nvSpPr>
          <p:spPr bwMode="auto">
            <a:xfrm rot="5400000">
              <a:off x="11478964" y="592010"/>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1" name="Freeform 18"/>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2" name="Freeform 19"/>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3" name="Freeform 20"/>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4" name="Freeform 22"/>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5" name="Freeform 23"/>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6" name="Freeform 26"/>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7" name="Freeform 27"/>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8" name="Freeform 28"/>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9" name="Freeform 30"/>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0" name="Freeform 43"/>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1" name="Freeform 51"/>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2" name="Freeform 52"/>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3" name="Freeform 53"/>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4" name="Freeform 54"/>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5" name="Freeform 55"/>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6" name="Freeform 56"/>
            <p:cNvSpPr/>
            <p:nvPr/>
          </p:nvSpPr>
          <p:spPr bwMode="auto">
            <a:xfrm rot="5400000">
              <a:off x="11101585" y="23353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7" name="Freeform 57"/>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8" name="Freeform 59"/>
            <p:cNvSpPr/>
            <p:nvPr/>
          </p:nvSpPr>
          <p:spPr bwMode="auto">
            <a:xfrm rot="5400000">
              <a:off x="11120625" y="25550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9" name="Freeform 60"/>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0" name="Freeform 61"/>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1" name="Freeform 5"/>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2" name="Freeform 6"/>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3" name="Freeform 7"/>
            <p:cNvSpPr/>
            <p:nvPr/>
          </p:nvSpPr>
          <p:spPr bwMode="auto">
            <a:xfrm rot="5400000">
              <a:off x="11371126"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4" name="Freeform 8"/>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5" name="Freeform 9"/>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6" name="Freeform 11"/>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7" name="Freeform 12"/>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8" name="Freeform 13"/>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9" name="Freeform 14"/>
            <p:cNvSpPr/>
            <p:nvPr/>
          </p:nvSpPr>
          <p:spPr bwMode="auto">
            <a:xfrm rot="5400000">
              <a:off x="11376729" y="3335596"/>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0" name="Freeform 16"/>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1" name="Freeform 17"/>
            <p:cNvSpPr/>
            <p:nvPr/>
          </p:nvSpPr>
          <p:spPr bwMode="auto">
            <a:xfrm rot="5400000">
              <a:off x="11395443" y="5347417"/>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2" name="Freeform 21"/>
            <p:cNvSpPr/>
            <p:nvPr/>
          </p:nvSpPr>
          <p:spPr bwMode="auto">
            <a:xfrm rot="5400000">
              <a:off x="11343433"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3" name="Freeform 25"/>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4" name="Freeform 29"/>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5" name="Freeform 31"/>
            <p:cNvSpPr/>
            <p:nvPr/>
          </p:nvSpPr>
          <p:spPr bwMode="auto">
            <a:xfrm rot="5400000">
              <a:off x="11356013" y="6183127"/>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6" name="Freeform 32"/>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7" name="Freeform 33"/>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8" name="Freeform 34"/>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9" name="Freeform 35"/>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0" name="Freeform 36"/>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1" name="Freeform 37"/>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2" name="Freeform 38"/>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3" name="Freeform 39"/>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4" name="Freeform 40"/>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5" name="Freeform 41"/>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6" name="Freeform 42"/>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7" name="Freeform 44"/>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8" name="Freeform 45"/>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9" name="Freeform 46"/>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0" name="Freeform 47"/>
            <p:cNvSpPr/>
            <p:nvPr/>
          </p:nvSpPr>
          <p:spPr bwMode="auto">
            <a:xfrm rot="5400000">
              <a:off x="11082841" y="3849727"/>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1" name="Freeform 48"/>
            <p:cNvSpPr/>
            <p:nvPr/>
          </p:nvSpPr>
          <p:spPr bwMode="auto">
            <a:xfrm rot="5400000">
              <a:off x="11078097"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2" name="Freeform 49"/>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3" name="Freeform 8"/>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4" name="Freeform 106"/>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grpSp>
      <p:sp useBgFill="1">
        <p:nvSpPr>
          <p:cNvPr id="1085" name="Rectangle 281"/>
          <p:cNvSpPr>
            <a:spLocks noGrp="1" noRot="1" noChangeAspect="1" noMove="1" noResize="1" noEditPoints="1" noAdjustHandles="1" noChangeArrowheads="1" noChangeShapeType="1" noTextEdit="1"/>
          </p:cNvSpPr>
          <p:nvPr/>
        </p:nvSpPr>
        <p:spPr bwMode="auto">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6" name="Freeform 106"/>
          <p:cNvSpPr>
            <a:spLocks noGrp="1" noRot="1" noChangeAspect="1" noMove="1" noResize="1" noEditPoints="1" noAdjustHandles="1" noChangeArrowheads="1" noChangeShapeType="1" noTextEdit="1"/>
          </p:cNvSpPr>
          <p:nvPr/>
        </p:nvSpPr>
        <p:spPr bwMode="auto">
          <a:xfrm rot="16199998">
            <a:off x="10875247" y="71552"/>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7" name="Freeform 8"/>
          <p:cNvSpPr>
            <a:spLocks noGrp="1" noRot="1" noChangeAspect="1" noMove="1" noResize="1" noEditPoints="1" noAdjustHandles="1" noChangeArrowheads="1" noChangeShapeType="1" noTextEdit="1"/>
          </p:cNvSpPr>
          <p:nvPr/>
        </p:nvSpPr>
        <p:spPr bwMode="auto">
          <a:xfrm rot="16199998">
            <a:off x="11143682" y="8225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0" name="Rectangle 287"/>
          <p:cNvSpPr>
            <a:spLocks noGrp="1" noRot="1" noChangeAspect="1" noMove="1" noResize="1" noEditPoints="1" noAdjustHandles="1" noChangeArrowheads="1" noChangeShapeType="1" noTextEdit="1"/>
          </p:cNvSpPr>
          <p:nvPr/>
        </p:nvSpPr>
        <p:spPr bwMode="auto">
          <a:xfrm>
            <a:off x="11340264" y="0"/>
            <a:ext cx="845984"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1" name="Freeform 8"/>
          <p:cNvSpPr>
            <a:spLocks noGrp="1" noRot="1" noChangeAspect="1" noMove="1" noResize="1" noEditPoints="1" noAdjustHandles="1" noChangeArrowheads="1" noChangeShapeType="1" noTextEdit="1"/>
          </p:cNvSpPr>
          <p:nvPr/>
        </p:nvSpPr>
        <p:spPr bwMode="auto">
          <a:xfrm rot="5400000">
            <a:off x="11452407" y="615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2" name="Freeform 10"/>
          <p:cNvSpPr>
            <a:spLocks noGrp="1" noRot="1" noChangeAspect="1" noMove="1" noResize="1" noEditPoints="1" noAdjustHandles="1" noChangeArrowheads="1" noChangeShapeType="1" noTextEdit="1"/>
          </p:cNvSpPr>
          <p:nvPr/>
        </p:nvSpPr>
        <p:spPr bwMode="auto">
          <a:xfrm rot="5400000">
            <a:off x="11785588"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3" name="Freeform 25"/>
          <p:cNvSpPr>
            <a:spLocks noGrp="1" noRot="1" noChangeAspect="1" noMove="1" noResize="1" noEditPoints="1" noAdjustHandles="1" noChangeArrowheads="1" noChangeShapeType="1" noTextEdit="1"/>
          </p:cNvSpPr>
          <p:nvPr/>
        </p:nvSpPr>
        <p:spPr bwMode="auto">
          <a:xfrm rot="16199998">
            <a:off x="10924052" y="371289"/>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8" name="Freeform 49"/>
          <p:cNvSpPr>
            <a:spLocks noGrp="1" noRot="1" noChangeAspect="1" noMove="1" noResize="1" noEditPoints="1" noAdjustHandles="1" noChangeArrowheads="1" noChangeShapeType="1" noTextEdit="1"/>
          </p:cNvSpPr>
          <p:nvPr/>
        </p:nvSpPr>
        <p:spPr bwMode="auto">
          <a:xfrm rot="16199998">
            <a:off x="11178524" y="299437"/>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9" name="Freeform 59"/>
          <p:cNvSpPr>
            <a:spLocks noGrp="1" noRot="1" noChangeAspect="1" noMove="1" noResize="1" noEditPoints="1" noAdjustHandles="1" noChangeArrowheads="1" noChangeShapeType="1" noTextEdit="1"/>
          </p:cNvSpPr>
          <p:nvPr/>
        </p:nvSpPr>
        <p:spPr bwMode="auto">
          <a:xfrm rot="5400000">
            <a:off x="11431179" y="25550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0" name="Freeform 52"/>
          <p:cNvSpPr>
            <a:spLocks noGrp="1" noRot="1" noChangeAspect="1" noMove="1" noResize="1" noEditPoints="1" noAdjustHandles="1" noChangeArrowheads="1" noChangeShapeType="1" noTextEdit="1"/>
          </p:cNvSpPr>
          <p:nvPr/>
        </p:nvSpPr>
        <p:spPr bwMode="auto">
          <a:xfrm rot="5400000">
            <a:off x="11474639"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1" name="Freeform 18"/>
          <p:cNvSpPr>
            <a:spLocks noGrp="1" noRot="1" noChangeAspect="1" noMove="1" noResize="1" noEditPoints="1" noAdjustHandles="1" noChangeArrowheads="1" noChangeShapeType="1" noTextEdit="1"/>
          </p:cNvSpPr>
          <p:nvPr/>
        </p:nvSpPr>
        <p:spPr bwMode="auto">
          <a:xfrm rot="5400000">
            <a:off x="11792932"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2" name="Freeform 31"/>
          <p:cNvSpPr>
            <a:spLocks noGrp="1" noRot="1" noChangeAspect="1" noMove="1" noResize="1" noEditPoints="1" noAdjustHandles="1" noChangeArrowheads="1" noChangeShapeType="1" noTextEdit="1"/>
          </p:cNvSpPr>
          <p:nvPr/>
        </p:nvSpPr>
        <p:spPr bwMode="auto">
          <a:xfrm rot="16199998">
            <a:off x="10895678" y="633212"/>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3" name="Freeform 41"/>
          <p:cNvSpPr>
            <a:spLocks noGrp="1" noRot="1" noChangeAspect="1" noMove="1" noResize="1" noEditPoints="1" noAdjustHandles="1" noChangeArrowheads="1" noChangeShapeType="1" noTextEdit="1"/>
          </p:cNvSpPr>
          <p:nvPr/>
        </p:nvSpPr>
        <p:spPr bwMode="auto">
          <a:xfrm rot="16199998">
            <a:off x="11132569" y="531916"/>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4" name="Freeform 54"/>
          <p:cNvSpPr>
            <a:spLocks noGrp="1" noRot="1" noChangeAspect="1" noMove="1" noResize="1" noEditPoints="1" noAdjustHandles="1" noChangeArrowheads="1" noChangeShapeType="1" noTextEdit="1"/>
          </p:cNvSpPr>
          <p:nvPr/>
        </p:nvSpPr>
        <p:spPr bwMode="auto">
          <a:xfrm rot="5400000">
            <a:off x="11451567"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5" name="Freeform 15"/>
          <p:cNvSpPr>
            <a:spLocks noGrp="1" noRot="1" noChangeAspect="1" noMove="1" noResize="1" noEditPoints="1" noAdjustHandles="1" noChangeArrowheads="1" noChangeShapeType="1" noTextEdit="1"/>
          </p:cNvSpPr>
          <p:nvPr/>
        </p:nvSpPr>
        <p:spPr bwMode="auto">
          <a:xfrm rot="5400000">
            <a:off x="11789518" y="592010"/>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6" name="Freeform 36"/>
          <p:cNvSpPr>
            <a:spLocks noGrp="1" noRot="1" noChangeAspect="1" noMove="1" noResize="1" noEditPoints="1" noAdjustHandles="1" noChangeArrowheads="1" noChangeShapeType="1" noTextEdit="1"/>
          </p:cNvSpPr>
          <p:nvPr/>
        </p:nvSpPr>
        <p:spPr bwMode="auto">
          <a:xfrm rot="16199998">
            <a:off x="11132569" y="739444"/>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7" name="Freeform 29"/>
          <p:cNvSpPr>
            <a:spLocks noGrp="1" noRot="1" noChangeAspect="1" noMove="1" noResize="1" noEditPoints="1" noAdjustHandles="1" noChangeArrowheads="1" noChangeShapeType="1" noTextEdit="1"/>
          </p:cNvSpPr>
          <p:nvPr/>
        </p:nvSpPr>
        <p:spPr bwMode="auto">
          <a:xfrm rot="16199998">
            <a:off x="10939780" y="870916"/>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8" name="Freeform 45"/>
          <p:cNvSpPr>
            <a:spLocks noGrp="1" noRot="1" noChangeAspect="1" noMove="1" noResize="1" noEditPoints="1" noAdjustHandles="1" noChangeArrowheads="1" noChangeShapeType="1" noTextEdit="1"/>
          </p:cNvSpPr>
          <p:nvPr/>
        </p:nvSpPr>
        <p:spPr bwMode="auto">
          <a:xfrm rot="16199998">
            <a:off x="11162762" y="949465"/>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9" name="Freeform 43"/>
          <p:cNvSpPr>
            <a:spLocks noGrp="1" noRot="1" noChangeAspect="1" noMove="1" noResize="1" noEditPoints="1" noAdjustHandles="1" noChangeArrowheads="1" noChangeShapeType="1" noTextEdit="1"/>
          </p:cNvSpPr>
          <p:nvPr/>
        </p:nvSpPr>
        <p:spPr bwMode="auto">
          <a:xfrm rot="5400000">
            <a:off x="11504665"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0" name="Freeform 23"/>
          <p:cNvSpPr>
            <a:spLocks noGrp="1" noRot="1" noChangeAspect="1" noMove="1" noResize="1" noEditPoints="1" noAdjustHandles="1" noChangeArrowheads="1" noChangeShapeType="1" noTextEdit="1"/>
          </p:cNvSpPr>
          <p:nvPr/>
        </p:nvSpPr>
        <p:spPr bwMode="auto">
          <a:xfrm rot="5400000">
            <a:off x="11750639"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1" name="Freeform 51"/>
          <p:cNvSpPr>
            <a:spLocks noGrp="1" noRot="1" noChangeAspect="1" noMove="1" noResize="1" noEditPoints="1" noAdjustHandles="1" noChangeArrowheads="1" noChangeShapeType="1" noTextEdit="1"/>
          </p:cNvSpPr>
          <p:nvPr/>
        </p:nvSpPr>
        <p:spPr bwMode="auto">
          <a:xfrm rot="5400000">
            <a:off x="11477634"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2" name="Freeform 22"/>
          <p:cNvSpPr>
            <a:spLocks noGrp="1" noRot="1" noChangeAspect="1" noMove="1" noResize="1" noEditPoints="1" noAdjustHandles="1" noChangeArrowheads="1" noChangeShapeType="1" noTextEdit="1"/>
          </p:cNvSpPr>
          <p:nvPr/>
        </p:nvSpPr>
        <p:spPr bwMode="auto">
          <a:xfrm rot="5400000">
            <a:off x="11736952"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3" name="Freeform 30"/>
          <p:cNvSpPr>
            <a:spLocks noGrp="1" noRot="1" noChangeAspect="1" noMove="1" noResize="1" noEditPoints="1" noAdjustHandles="1" noChangeArrowheads="1" noChangeShapeType="1" noTextEdit="1"/>
          </p:cNvSpPr>
          <p:nvPr/>
        </p:nvSpPr>
        <p:spPr bwMode="auto">
          <a:xfrm rot="5400000">
            <a:off x="11790673"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4" name="Freeform 21"/>
          <p:cNvSpPr>
            <a:spLocks noGrp="1" noRot="1" noChangeAspect="1" noMove="1" noResize="1" noEditPoints="1" noAdjustHandles="1" noChangeArrowheads="1" noChangeShapeType="1" noTextEdit="1"/>
          </p:cNvSpPr>
          <p:nvPr/>
        </p:nvSpPr>
        <p:spPr bwMode="auto">
          <a:xfrm rot="16199998">
            <a:off x="10898509" y="1127575"/>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5" name="Freeform 42"/>
          <p:cNvSpPr>
            <a:spLocks noGrp="1" noRot="1" noChangeAspect="1" noMove="1" noResize="1" noEditPoints="1" noAdjustHandles="1" noChangeArrowheads="1" noChangeShapeType="1" noTextEdit="1"/>
          </p:cNvSpPr>
          <p:nvPr/>
        </p:nvSpPr>
        <p:spPr bwMode="auto">
          <a:xfrm rot="16199998">
            <a:off x="11144401" y="1195132"/>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6" name="Freeform 53"/>
          <p:cNvSpPr>
            <a:spLocks noGrp="1" noRot="1" noChangeAspect="1" noMove="1" noResize="1" noEditPoints="1" noAdjustHandles="1" noChangeArrowheads="1" noChangeShapeType="1" noTextEdit="1"/>
          </p:cNvSpPr>
          <p:nvPr/>
        </p:nvSpPr>
        <p:spPr bwMode="auto">
          <a:xfrm rot="5400000">
            <a:off x="11465720"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7" name="Freeform 26"/>
          <p:cNvSpPr>
            <a:spLocks noGrp="1" noRot="1" noChangeAspect="1" noMove="1" noResize="1" noEditPoints="1" noAdjustHandles="1" noChangeArrowheads="1" noChangeShapeType="1" noTextEdit="1"/>
          </p:cNvSpPr>
          <p:nvPr/>
        </p:nvSpPr>
        <p:spPr bwMode="auto">
          <a:xfrm rot="5400000">
            <a:off x="11737863"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8" name="Freeform 17"/>
          <p:cNvSpPr>
            <a:spLocks noGrp="1" noRot="1" noChangeAspect="1" noMove="1" noResize="1" noEditPoints="1" noAdjustHandles="1" noChangeArrowheads="1" noChangeShapeType="1" noTextEdit="1"/>
          </p:cNvSpPr>
          <p:nvPr/>
        </p:nvSpPr>
        <p:spPr bwMode="auto">
          <a:xfrm rot="16199998">
            <a:off x="10892580" y="1472186"/>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9" name="Freeform 34"/>
          <p:cNvSpPr>
            <a:spLocks noGrp="1" noRot="1" noChangeAspect="1" noMove="1" noResize="1" noEditPoints="1" noAdjustHandles="1" noChangeArrowheads="1" noChangeShapeType="1" noTextEdit="1"/>
          </p:cNvSpPr>
          <p:nvPr/>
        </p:nvSpPr>
        <p:spPr bwMode="auto">
          <a:xfrm rot="16199998">
            <a:off x="11110106" y="1420101"/>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0" name="Freeform 55"/>
          <p:cNvSpPr>
            <a:spLocks noGrp="1" noRot="1" noChangeAspect="1" noMove="1" noResize="1" noEditPoints="1" noAdjustHandles="1" noChangeArrowheads="1" noChangeShapeType="1" noTextEdit="1"/>
          </p:cNvSpPr>
          <p:nvPr/>
        </p:nvSpPr>
        <p:spPr bwMode="auto">
          <a:xfrm rot="5400000">
            <a:off x="11465580"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1" name="Freeform 28"/>
          <p:cNvSpPr>
            <a:spLocks noGrp="1" noRot="1" noChangeAspect="1" noMove="1" noResize="1" noEditPoints="1" noAdjustHandles="1" noChangeArrowheads="1" noChangeShapeType="1" noTextEdit="1"/>
          </p:cNvSpPr>
          <p:nvPr/>
        </p:nvSpPr>
        <p:spPr bwMode="auto">
          <a:xfrm rot="5400000">
            <a:off x="11715423"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2" name="Freeform 6"/>
          <p:cNvSpPr>
            <a:spLocks noGrp="1" noRot="1" noChangeAspect="1" noMove="1" noResize="1" noEditPoints="1" noAdjustHandles="1" noChangeArrowheads="1" noChangeShapeType="1" noTextEdit="1"/>
          </p:cNvSpPr>
          <p:nvPr/>
        </p:nvSpPr>
        <p:spPr bwMode="auto">
          <a:xfrm rot="16199998">
            <a:off x="10867081" y="1713474"/>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3" name="Freeform 39"/>
          <p:cNvSpPr>
            <a:spLocks noGrp="1" noRot="1" noChangeAspect="1" noMove="1" noResize="1" noEditPoints="1" noAdjustHandles="1" noChangeArrowheads="1" noChangeShapeType="1" noTextEdit="1"/>
          </p:cNvSpPr>
          <p:nvPr/>
        </p:nvSpPr>
        <p:spPr bwMode="auto">
          <a:xfrm rot="16199998">
            <a:off x="11134318" y="166590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4" name="Freeform 57"/>
          <p:cNvSpPr>
            <a:spLocks noGrp="1" noRot="1" noChangeAspect="1" noMove="1" noResize="1" noEditPoints="1" noAdjustHandles="1" noChangeArrowheads="1" noChangeShapeType="1" noTextEdit="1"/>
          </p:cNvSpPr>
          <p:nvPr/>
        </p:nvSpPr>
        <p:spPr bwMode="auto">
          <a:xfrm rot="5400000">
            <a:off x="11451729"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5" name="Freeform 60"/>
          <p:cNvSpPr>
            <a:spLocks noGrp="1" noRot="1" noChangeAspect="1" noMove="1" noResize="1" noEditPoints="1" noAdjustHandles="1" noChangeArrowheads="1" noChangeShapeType="1" noTextEdit="1"/>
          </p:cNvSpPr>
          <p:nvPr/>
        </p:nvSpPr>
        <p:spPr bwMode="auto">
          <a:xfrm rot="5400000">
            <a:off x="11426410"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6" name="Freeform 27"/>
          <p:cNvSpPr>
            <a:spLocks noGrp="1" noRot="1" noChangeAspect="1" noMove="1" noResize="1" noEditPoints="1" noAdjustHandles="1" noChangeArrowheads="1" noChangeShapeType="1" noTextEdit="1"/>
          </p:cNvSpPr>
          <p:nvPr/>
        </p:nvSpPr>
        <p:spPr bwMode="auto">
          <a:xfrm rot="5400000">
            <a:off x="11718024"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7" name="Freeform 38"/>
          <p:cNvSpPr>
            <a:spLocks noGrp="1" noRot="1" noChangeAspect="1" noMove="1" noResize="1" noEditPoints="1" noAdjustHandles="1" noChangeArrowheads="1" noChangeShapeType="1" noTextEdit="1"/>
          </p:cNvSpPr>
          <p:nvPr/>
        </p:nvSpPr>
        <p:spPr bwMode="auto">
          <a:xfrm rot="16199998">
            <a:off x="11129971" y="191926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8" name="Freeform 8"/>
          <p:cNvSpPr>
            <a:spLocks noGrp="1" noRot="1" noChangeAspect="1" noMove="1" noResize="1" noEditPoints="1" noAdjustHandles="1" noChangeArrowheads="1" noChangeShapeType="1" noTextEdit="1"/>
          </p:cNvSpPr>
          <p:nvPr/>
        </p:nvSpPr>
        <p:spPr bwMode="auto">
          <a:xfrm rot="16199998">
            <a:off x="10850342" y="206495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9" name="Freeform 19"/>
          <p:cNvSpPr>
            <a:spLocks noGrp="1" noRot="1" noChangeAspect="1" noMove="1" noResize="1" noEditPoints="1" noAdjustHandles="1" noChangeArrowheads="1" noChangeShapeType="1" noTextEdit="1"/>
          </p:cNvSpPr>
          <p:nvPr/>
        </p:nvSpPr>
        <p:spPr bwMode="auto">
          <a:xfrm rot="5400000">
            <a:off x="11718268"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0" name="Freeform 35"/>
          <p:cNvSpPr>
            <a:spLocks noGrp="1" noRot="1" noChangeAspect="1" noMove="1" noResize="1" noEditPoints="1" noAdjustHandles="1" noChangeArrowheads="1" noChangeShapeType="1" noTextEdit="1"/>
          </p:cNvSpPr>
          <p:nvPr/>
        </p:nvSpPr>
        <p:spPr bwMode="auto">
          <a:xfrm rot="16199998">
            <a:off x="11117998" y="2208382"/>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1" name="Freeform 61"/>
          <p:cNvSpPr>
            <a:spLocks noGrp="1" noRot="1" noChangeAspect="1" noMove="1" noResize="1" noEditPoints="1" noAdjustHandles="1" noChangeArrowheads="1" noChangeShapeType="1" noTextEdit="1"/>
          </p:cNvSpPr>
          <p:nvPr/>
        </p:nvSpPr>
        <p:spPr bwMode="auto">
          <a:xfrm rot="5400000">
            <a:off x="11392707"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2" name="Freeform 9"/>
          <p:cNvSpPr>
            <a:spLocks noGrp="1" noRot="1" noChangeAspect="1" noMove="1" noResize="1" noEditPoints="1" noAdjustHandles="1" noChangeArrowheads="1" noChangeShapeType="1" noTextEdit="1"/>
          </p:cNvSpPr>
          <p:nvPr/>
        </p:nvSpPr>
        <p:spPr bwMode="auto">
          <a:xfrm rot="16199998">
            <a:off x="10851951" y="2345425"/>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3" name="Freeform 56"/>
          <p:cNvSpPr>
            <a:spLocks noGrp="1" noRot="1" noChangeAspect="1" noMove="1" noResize="1" noEditPoints="1" noAdjustHandles="1" noChangeArrowheads="1" noChangeShapeType="1" noTextEdit="1"/>
          </p:cNvSpPr>
          <p:nvPr/>
        </p:nvSpPr>
        <p:spPr bwMode="auto">
          <a:xfrm rot="5400000">
            <a:off x="11440894" y="23353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4" name="Freeform 20"/>
          <p:cNvSpPr>
            <a:spLocks noGrp="1" noRot="1" noChangeAspect="1" noMove="1" noResize="1" noEditPoints="1" noAdjustHandles="1" noChangeArrowheads="1" noChangeShapeType="1" noTextEdit="1"/>
          </p:cNvSpPr>
          <p:nvPr/>
        </p:nvSpPr>
        <p:spPr bwMode="auto">
          <a:xfrm rot="5400000">
            <a:off x="11725183"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5" name="Freeform 33"/>
          <p:cNvSpPr>
            <a:spLocks noGrp="1" noRot="1" noChangeAspect="1" noMove="1" noResize="1" noEditPoints="1" noAdjustHandles="1" noChangeArrowheads="1" noChangeShapeType="1" noTextEdit="1"/>
          </p:cNvSpPr>
          <p:nvPr/>
        </p:nvSpPr>
        <p:spPr bwMode="auto">
          <a:xfrm rot="16199998">
            <a:off x="11097198" y="242640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6" name="Freeform 11"/>
          <p:cNvSpPr>
            <a:spLocks noGrp="1" noRot="1" noChangeAspect="1" noMove="1" noResize="1" noEditPoints="1" noAdjustHandles="1" noChangeArrowheads="1" noChangeShapeType="1" noTextEdit="1"/>
          </p:cNvSpPr>
          <p:nvPr/>
        </p:nvSpPr>
        <p:spPr bwMode="auto">
          <a:xfrm rot="16199998">
            <a:off x="10869436" y="259196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7" name="Freeform 40"/>
          <p:cNvSpPr>
            <a:spLocks noGrp="1" noRot="1" noChangeAspect="1" noMove="1" noResize="1" noEditPoints="1" noAdjustHandles="1" noChangeArrowheads="1" noChangeShapeType="1" noTextEdit="1"/>
          </p:cNvSpPr>
          <p:nvPr/>
        </p:nvSpPr>
        <p:spPr bwMode="auto">
          <a:xfrm rot="5400000">
            <a:off x="11422891"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8" name="Freeform 7"/>
          <p:cNvSpPr>
            <a:spLocks noGrp="1" noRot="1" noChangeAspect="1" noMove="1" noResize="1" noEditPoints="1" noAdjustHandles="1" noChangeArrowheads="1" noChangeShapeType="1" noTextEdit="1"/>
          </p:cNvSpPr>
          <p:nvPr/>
        </p:nvSpPr>
        <p:spPr bwMode="auto">
          <a:xfrm rot="5400000">
            <a:off x="11681681"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9" name="Freeform 44"/>
          <p:cNvSpPr>
            <a:spLocks noGrp="1" noRot="1" noChangeAspect="1" noMove="1" noResize="1" noEditPoints="1" noAdjustHandles="1" noChangeArrowheads="1" noChangeShapeType="1" noTextEdit="1"/>
          </p:cNvSpPr>
          <p:nvPr/>
        </p:nvSpPr>
        <p:spPr bwMode="auto">
          <a:xfrm rot="16199998">
            <a:off x="11153903" y="2723245"/>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0" name="Freeform 46"/>
          <p:cNvSpPr>
            <a:spLocks noGrp="1" noRot="1" noChangeAspect="1" noMove="1" noResize="1" noEditPoints="1" noAdjustHandles="1" noChangeArrowheads="1" noChangeShapeType="1" noTextEdit="1"/>
          </p:cNvSpPr>
          <p:nvPr/>
        </p:nvSpPr>
        <p:spPr bwMode="auto">
          <a:xfrm rot="5400000">
            <a:off x="11435250"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1" name="Freeform 5"/>
          <p:cNvSpPr>
            <a:spLocks noGrp="1" noRot="1" noChangeAspect="1" noMove="1" noResize="1" noEditPoints="1" noAdjustHandles="1" noChangeArrowheads="1" noChangeShapeType="1" noTextEdit="1"/>
          </p:cNvSpPr>
          <p:nvPr/>
        </p:nvSpPr>
        <p:spPr bwMode="auto">
          <a:xfrm rot="5400000">
            <a:off x="11721378" y="2718803"/>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2" name="Freeform 16"/>
          <p:cNvSpPr>
            <a:spLocks noGrp="1" noRot="1" noChangeAspect="1" noMove="1" noResize="1" noEditPoints="1" noAdjustHandles="1" noChangeArrowheads="1" noChangeShapeType="1" noTextEdit="1"/>
          </p:cNvSpPr>
          <p:nvPr/>
        </p:nvSpPr>
        <p:spPr bwMode="auto">
          <a:xfrm rot="16199998">
            <a:off x="10878821" y="28571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3" name="Freeform 47"/>
          <p:cNvSpPr>
            <a:spLocks noGrp="1" noRot="1" noChangeAspect="1" noMove="1" noResize="1" noEditPoints="1" noAdjustHandles="1" noChangeArrowheads="1" noChangeShapeType="1" noTextEdit="1"/>
          </p:cNvSpPr>
          <p:nvPr/>
        </p:nvSpPr>
        <p:spPr bwMode="auto">
          <a:xfrm rot="16199998">
            <a:off x="11152012" y="2960899"/>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4" name="Freeform 37"/>
          <p:cNvSpPr>
            <a:spLocks noGrp="1" noRot="1" noChangeAspect="1" noMove="1" noResize="1" noEditPoints="1" noAdjustHandles="1" noChangeArrowheads="1" noChangeShapeType="1" noTextEdit="1"/>
          </p:cNvSpPr>
          <p:nvPr/>
        </p:nvSpPr>
        <p:spPr bwMode="auto">
          <a:xfrm rot="5400000">
            <a:off x="11428150"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5" name="Freeform 13"/>
          <p:cNvSpPr>
            <a:spLocks noGrp="1" noRot="1" noChangeAspect="1" noMove="1" noResize="1" noEditPoints="1" noAdjustHandles="1" noChangeArrowheads="1" noChangeShapeType="1" noTextEdit="1"/>
          </p:cNvSpPr>
          <p:nvPr/>
        </p:nvSpPr>
        <p:spPr bwMode="auto">
          <a:xfrm rot="5400000">
            <a:off x="11728340" y="2975554"/>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6" name="Freeform 12"/>
          <p:cNvSpPr>
            <a:spLocks noGrp="1" noRot="1" noChangeAspect="1" noMove="1" noResize="1" noEditPoints="1" noAdjustHandles="1" noChangeArrowheads="1" noChangeShapeType="1" noTextEdit="1"/>
          </p:cNvSpPr>
          <p:nvPr/>
        </p:nvSpPr>
        <p:spPr bwMode="auto">
          <a:xfrm rot="16199998">
            <a:off x="10866523" y="3115665"/>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7" name="Freeform 48"/>
          <p:cNvSpPr>
            <a:spLocks noGrp="1" noRot="1" noChangeAspect="1" noMove="1" noResize="1" noEditPoints="1" noAdjustHandles="1" noChangeArrowheads="1" noChangeShapeType="1" noTextEdit="1"/>
          </p:cNvSpPr>
          <p:nvPr/>
        </p:nvSpPr>
        <p:spPr bwMode="auto">
          <a:xfrm rot="16199998">
            <a:off x="11170934" y="3193554"/>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6" name="Freeform 32"/>
          <p:cNvSpPr>
            <a:spLocks noGrp="1" noRot="1" noChangeAspect="1" noMove="1" noResize="1" noEditPoints="1" noAdjustHandles="1" noChangeArrowheads="1" noChangeShapeType="1" noTextEdit="1"/>
          </p:cNvSpPr>
          <p:nvPr/>
        </p:nvSpPr>
        <p:spPr bwMode="auto">
          <a:xfrm rot="5400000">
            <a:off x="11414752"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7" name="Freeform 51"/>
          <p:cNvSpPr>
            <a:spLocks noGrp="1" noRot="1" noChangeAspect="1" noMove="1" noResize="1" noEditPoints="1" noAdjustHandles="1" noChangeArrowheads="1" noChangeShapeType="1" noTextEdit="1"/>
          </p:cNvSpPr>
          <p:nvPr/>
        </p:nvSpPr>
        <p:spPr bwMode="auto">
          <a:xfrm rot="16199998">
            <a:off x="11716921" y="3206332"/>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8" name="Freeform 14"/>
          <p:cNvSpPr>
            <a:spLocks noGrp="1" noRot="1" noChangeAspect="1" noMove="1" noResize="1" noEditPoints="1" noAdjustHandles="1" noChangeArrowheads="1" noChangeShapeType="1" noTextEdit="1"/>
          </p:cNvSpPr>
          <p:nvPr/>
        </p:nvSpPr>
        <p:spPr bwMode="auto">
          <a:xfrm rot="16199998">
            <a:off x="10871418" y="3468502"/>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9" name="Freeform 14"/>
          <p:cNvSpPr>
            <a:spLocks noGrp="1" noRot="1" noChangeAspect="1" noMove="1" noResize="1" noEditPoints="1" noAdjustHandles="1" noChangeArrowheads="1" noChangeShapeType="1" noTextEdit="1"/>
          </p:cNvSpPr>
          <p:nvPr/>
        </p:nvSpPr>
        <p:spPr bwMode="auto">
          <a:xfrm rot="5400000">
            <a:off x="11687487" y="3338455"/>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0" name="Freeform 32"/>
          <p:cNvSpPr>
            <a:spLocks noGrp="1" noRot="1" noChangeAspect="1" noMove="1" noResize="1" noEditPoints="1" noAdjustHandles="1" noChangeArrowheads="1" noChangeShapeType="1" noTextEdit="1"/>
          </p:cNvSpPr>
          <p:nvPr/>
        </p:nvSpPr>
        <p:spPr bwMode="auto">
          <a:xfrm rot="16199998">
            <a:off x="11134201" y="3486703"/>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1" name="Freeform 13"/>
          <p:cNvSpPr>
            <a:spLocks noGrp="1" noRot="1" noChangeAspect="1" noMove="1" noResize="1" noEditPoints="1" noAdjustHandles="1" noChangeArrowheads="1" noChangeShapeType="1" noTextEdit="1"/>
          </p:cNvSpPr>
          <p:nvPr/>
        </p:nvSpPr>
        <p:spPr bwMode="auto">
          <a:xfrm rot="16199998">
            <a:off x="10840106" y="3744553"/>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2" name="Freeform 37"/>
          <p:cNvSpPr>
            <a:spLocks noGrp="1" noRot="1" noChangeAspect="1" noMove="1" noResize="1" noEditPoints="1" noAdjustHandles="1" noChangeArrowheads="1" noChangeShapeType="1" noTextEdit="1"/>
          </p:cNvSpPr>
          <p:nvPr/>
        </p:nvSpPr>
        <p:spPr bwMode="auto">
          <a:xfrm rot="16199998">
            <a:off x="11150046" y="3707138"/>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3" name="Freeform 48"/>
          <p:cNvSpPr>
            <a:spLocks noGrp="1" noRot="1" noChangeAspect="1" noMove="1" noResize="1" noEditPoints="1" noAdjustHandles="1" noChangeArrowheads="1" noChangeShapeType="1" noTextEdit="1"/>
          </p:cNvSpPr>
          <p:nvPr/>
        </p:nvSpPr>
        <p:spPr bwMode="auto">
          <a:xfrm rot="5400000">
            <a:off x="11388652"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4" name="Freeform 40"/>
          <p:cNvSpPr>
            <a:spLocks noGrp="1" noRot="1" noChangeAspect="1" noMove="1" noResize="1" noEditPoints="1" noAdjustHandles="1" noChangeArrowheads="1" noChangeShapeType="1" noTextEdit="1"/>
          </p:cNvSpPr>
          <p:nvPr/>
        </p:nvSpPr>
        <p:spPr bwMode="auto">
          <a:xfrm rot="16199998">
            <a:off x="11745958" y="3507142"/>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5" name="Freeform 47"/>
          <p:cNvSpPr>
            <a:spLocks noGrp="1" noRot="1" noChangeAspect="1" noMove="1" noResize="1" noEditPoints="1" noAdjustHandles="1" noChangeArrowheads="1" noChangeShapeType="1" noTextEdit="1"/>
          </p:cNvSpPr>
          <p:nvPr/>
        </p:nvSpPr>
        <p:spPr bwMode="auto">
          <a:xfrm rot="5400000">
            <a:off x="11393395" y="3849727"/>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6" name="Freeform 12"/>
          <p:cNvSpPr>
            <a:spLocks noGrp="1" noRot="1" noChangeAspect="1" noMove="1" noResize="1" noEditPoints="1" noAdjustHandles="1" noChangeArrowheads="1" noChangeShapeType="1" noTextEdit="1"/>
          </p:cNvSpPr>
          <p:nvPr/>
        </p:nvSpPr>
        <p:spPr bwMode="auto">
          <a:xfrm rot="5400000">
            <a:off x="11674069" y="3739001"/>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7" name="Freeform 5"/>
          <p:cNvSpPr>
            <a:spLocks noGrp="1" noRot="1" noChangeAspect="1" noMove="1" noResize="1" noEditPoints="1" noAdjustHandles="1" noChangeArrowheads="1" noChangeShapeType="1" noTextEdit="1"/>
          </p:cNvSpPr>
          <p:nvPr/>
        </p:nvSpPr>
        <p:spPr bwMode="auto">
          <a:xfrm rot="16199998">
            <a:off x="10882697" y="4063804"/>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8" name="Freeform 46"/>
          <p:cNvSpPr>
            <a:spLocks noGrp="1" noRot="1" noChangeAspect="1" noMove="1" noResize="1" noEditPoints="1" noAdjustHandles="1" noChangeArrowheads="1" noChangeShapeType="1" noTextEdit="1"/>
          </p:cNvSpPr>
          <p:nvPr/>
        </p:nvSpPr>
        <p:spPr bwMode="auto">
          <a:xfrm rot="16199998">
            <a:off x="11136742" y="397658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9" name="Freeform 16"/>
          <p:cNvSpPr>
            <a:spLocks noGrp="1" noRot="1" noChangeAspect="1" noMove="1" noResize="1" noEditPoints="1" noAdjustHandles="1" noChangeArrowheads="1" noChangeShapeType="1" noTextEdit="1"/>
          </p:cNvSpPr>
          <p:nvPr/>
        </p:nvSpPr>
        <p:spPr bwMode="auto">
          <a:xfrm rot="5400000">
            <a:off x="11671018"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0" name="Freeform 44"/>
          <p:cNvSpPr>
            <a:spLocks noGrp="1" noRot="1" noChangeAspect="1" noMove="1" noResize="1" noEditPoints="1" noAdjustHandles="1" noChangeArrowheads="1" noChangeShapeType="1" noTextEdit="1"/>
          </p:cNvSpPr>
          <p:nvPr/>
        </p:nvSpPr>
        <p:spPr bwMode="auto">
          <a:xfrm rot="5400000">
            <a:off x="11408342"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1" name="Freeform 7"/>
          <p:cNvSpPr>
            <a:spLocks noGrp="1" noRot="1" noChangeAspect="1" noMove="1" noResize="1" noEditPoints="1" noAdjustHandles="1" noChangeArrowheads="1" noChangeShapeType="1" noTextEdit="1"/>
          </p:cNvSpPr>
          <p:nvPr/>
        </p:nvSpPr>
        <p:spPr bwMode="auto">
          <a:xfrm rot="16199998">
            <a:off x="10873474" y="4257466"/>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2" name="Freeform 11"/>
          <p:cNvSpPr>
            <a:spLocks noGrp="1" noRot="1" noChangeAspect="1" noMove="1" noResize="1" noEditPoints="1" noAdjustHandles="1" noChangeArrowheads="1" noChangeShapeType="1" noTextEdit="1"/>
          </p:cNvSpPr>
          <p:nvPr/>
        </p:nvSpPr>
        <p:spPr bwMode="auto">
          <a:xfrm rot="5400000">
            <a:off x="11680402"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3" name="Freeform 56"/>
          <p:cNvSpPr>
            <a:spLocks noGrp="1" noRot="1" noChangeAspect="1" noMove="1" noResize="1" noEditPoints="1" noAdjustHandles="1" noChangeArrowheads="1" noChangeShapeType="1" noTextEdit="1"/>
          </p:cNvSpPr>
          <p:nvPr/>
        </p:nvSpPr>
        <p:spPr bwMode="auto">
          <a:xfrm rot="16199998">
            <a:off x="11162482" y="43474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4" name="Freeform 33"/>
          <p:cNvSpPr>
            <a:spLocks noGrp="1" noRot="1" noChangeAspect="1" noMove="1" noResize="1" noEditPoints="1" noAdjustHandles="1" noChangeArrowheads="1" noChangeShapeType="1" noTextEdit="1"/>
          </p:cNvSpPr>
          <p:nvPr/>
        </p:nvSpPr>
        <p:spPr bwMode="auto">
          <a:xfrm rot="5400000">
            <a:off x="11444665"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5" name="Freeform 20"/>
          <p:cNvSpPr>
            <a:spLocks noGrp="1" noRot="1" noChangeAspect="1" noMove="1" noResize="1" noEditPoints="1" noAdjustHandles="1" noChangeArrowheads="1" noChangeShapeType="1" noTextEdit="1"/>
          </p:cNvSpPr>
          <p:nvPr/>
        </p:nvSpPr>
        <p:spPr bwMode="auto">
          <a:xfrm rot="16199998">
            <a:off x="10839720" y="4538206"/>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6" name="Freeform 9"/>
          <p:cNvSpPr>
            <a:spLocks noGrp="1" noRot="1" noChangeAspect="1" noMove="1" noResize="1" noEditPoints="1" noAdjustHandles="1" noChangeArrowheads="1" noChangeShapeType="1" noTextEdit="1"/>
          </p:cNvSpPr>
          <p:nvPr/>
        </p:nvSpPr>
        <p:spPr bwMode="auto">
          <a:xfrm rot="5400000">
            <a:off x="11720040"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7" name="Freeform 61"/>
          <p:cNvSpPr>
            <a:spLocks noGrp="1" noRot="1" noChangeAspect="1" noMove="1" noResize="1" noEditPoints="1" noAdjustHandles="1" noChangeArrowheads="1" noChangeShapeType="1" noTextEdit="1"/>
          </p:cNvSpPr>
          <p:nvPr/>
        </p:nvSpPr>
        <p:spPr bwMode="auto">
          <a:xfrm rot="16199998">
            <a:off x="11163335" y="4598945"/>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8" name="Freeform 35"/>
          <p:cNvSpPr>
            <a:spLocks noGrp="1" noRot="1" noChangeAspect="1" noMove="1" noResize="1" noEditPoints="1" noAdjustHandles="1" noChangeArrowheads="1" noChangeShapeType="1" noTextEdit="1"/>
          </p:cNvSpPr>
          <p:nvPr/>
        </p:nvSpPr>
        <p:spPr bwMode="auto">
          <a:xfrm rot="5400000">
            <a:off x="11444247"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9" name="Freeform 19"/>
          <p:cNvSpPr>
            <a:spLocks noGrp="1" noRot="1" noChangeAspect="1" noMove="1" noResize="1" noEditPoints="1" noAdjustHandles="1" noChangeArrowheads="1" noChangeShapeType="1" noTextEdit="1"/>
          </p:cNvSpPr>
          <p:nvPr/>
        </p:nvSpPr>
        <p:spPr bwMode="auto">
          <a:xfrm rot="16199998">
            <a:off x="10850179" y="4797912"/>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0" name="Freeform 8"/>
          <p:cNvSpPr>
            <a:spLocks noGrp="1" noRot="1" noChangeAspect="1" noMove="1" noResize="1" noEditPoints="1" noAdjustHandles="1" noChangeArrowheads="1" noChangeShapeType="1" noTextEdit="1"/>
          </p:cNvSpPr>
          <p:nvPr/>
        </p:nvSpPr>
        <p:spPr bwMode="auto">
          <a:xfrm rot="5400000">
            <a:off x="11711903"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1" name="Freeform 38"/>
          <p:cNvSpPr>
            <a:spLocks noGrp="1" noRot="1" noChangeAspect="1" noMove="1" noResize="1" noEditPoints="1" noAdjustHandles="1" noChangeArrowheads="1" noChangeShapeType="1" noTextEdit="1"/>
          </p:cNvSpPr>
          <p:nvPr/>
        </p:nvSpPr>
        <p:spPr bwMode="auto">
          <a:xfrm rot="5400000">
            <a:off x="11416591" y="488938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2" name="Freeform 27"/>
          <p:cNvSpPr>
            <a:spLocks noGrp="1" noRot="1" noChangeAspect="1" noMove="1" noResize="1" noEditPoints="1" noAdjustHandles="1" noChangeArrowheads="1" noChangeShapeType="1" noTextEdit="1"/>
          </p:cNvSpPr>
          <p:nvPr/>
        </p:nvSpPr>
        <p:spPr bwMode="auto">
          <a:xfrm rot="16199998">
            <a:off x="10844221" y="5016682"/>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3" name="Freeform 60"/>
          <p:cNvSpPr>
            <a:spLocks noGrp="1" noRot="1" noChangeAspect="1" noMove="1" noResize="1" noEditPoints="1" noAdjustHandles="1" noChangeArrowheads="1" noChangeShapeType="1" noTextEdit="1"/>
          </p:cNvSpPr>
          <p:nvPr/>
        </p:nvSpPr>
        <p:spPr bwMode="auto">
          <a:xfrm rot="16199998">
            <a:off x="11135835" y="4916660"/>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4" name="Freeform 57"/>
          <p:cNvSpPr>
            <a:spLocks noGrp="1" noRot="1" noChangeAspect="1" noMove="1" noResize="1" noEditPoints="1" noAdjustHandles="1" noChangeArrowheads="1" noChangeShapeType="1" noTextEdit="1"/>
          </p:cNvSpPr>
          <p:nvPr/>
        </p:nvSpPr>
        <p:spPr bwMode="auto">
          <a:xfrm rot="16199998">
            <a:off x="11100768" y="5121973"/>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5" name="Freeform 39"/>
          <p:cNvSpPr>
            <a:spLocks noGrp="1" noRot="1" noChangeAspect="1" noMove="1" noResize="1" noEditPoints="1" noAdjustHandles="1" noChangeArrowheads="1" noChangeShapeType="1" noTextEdit="1"/>
          </p:cNvSpPr>
          <p:nvPr/>
        </p:nvSpPr>
        <p:spPr bwMode="auto">
          <a:xfrm rot="5400000">
            <a:off x="11398116" y="5093697"/>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6" name="Freeform 6"/>
          <p:cNvSpPr>
            <a:spLocks noGrp="1" noRot="1" noChangeAspect="1" noMove="1" noResize="1" noEditPoints="1" noAdjustHandles="1" noChangeArrowheads="1" noChangeShapeType="1" noTextEdit="1"/>
          </p:cNvSpPr>
          <p:nvPr/>
        </p:nvSpPr>
        <p:spPr bwMode="auto">
          <a:xfrm rot="5400000">
            <a:off x="11702254"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7" name="Freeform 28"/>
          <p:cNvSpPr>
            <a:spLocks noGrp="1" noRot="1" noChangeAspect="1" noMove="1" noResize="1" noEditPoints="1" noAdjustHandles="1" noChangeArrowheads="1" noChangeShapeType="1" noTextEdit="1"/>
          </p:cNvSpPr>
          <p:nvPr/>
        </p:nvSpPr>
        <p:spPr bwMode="auto">
          <a:xfrm rot="16199998">
            <a:off x="10850367" y="5284408"/>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8" name="Freeform 55"/>
          <p:cNvSpPr>
            <a:spLocks noGrp="1" noRot="1" noChangeAspect="1" noMove="1" noResize="1" noEditPoints="1" noAdjustHandles="1" noChangeArrowheads="1" noChangeShapeType="1" noTextEdit="1"/>
          </p:cNvSpPr>
          <p:nvPr/>
        </p:nvSpPr>
        <p:spPr bwMode="auto">
          <a:xfrm rot="16199998">
            <a:off x="11096665" y="5356199"/>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9" name="Freeform 34"/>
          <p:cNvSpPr>
            <a:spLocks noGrp="1" noRot="1" noChangeAspect="1" noMove="1" noResize="1" noEditPoints="1" noAdjustHandles="1" noChangeArrowheads="1" noChangeShapeType="1" noTextEdit="1"/>
          </p:cNvSpPr>
          <p:nvPr/>
        </p:nvSpPr>
        <p:spPr bwMode="auto">
          <a:xfrm rot="5400000">
            <a:off x="11448595"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0" name="Freeform 17"/>
          <p:cNvSpPr>
            <a:spLocks noGrp="1" noRot="1" noChangeAspect="1" noMove="1" noResize="1" noEditPoints="1" noAdjustHandles="1" noChangeArrowheads="1" noChangeShapeType="1" noTextEdit="1"/>
          </p:cNvSpPr>
          <p:nvPr/>
        </p:nvSpPr>
        <p:spPr bwMode="auto">
          <a:xfrm rot="5400000">
            <a:off x="11705997" y="5347417"/>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1" name="Freeform 26"/>
          <p:cNvSpPr>
            <a:spLocks noGrp="1" noRot="1" noChangeAspect="1" noMove="1" noResize="1" noEditPoints="1" noAdjustHandles="1" noChangeArrowheads="1" noChangeShapeType="1" noTextEdit="1"/>
          </p:cNvSpPr>
          <p:nvPr/>
        </p:nvSpPr>
        <p:spPr bwMode="auto">
          <a:xfrm rot="16199998">
            <a:off x="10827927" y="5489941"/>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2" name="Freeform 53"/>
          <p:cNvSpPr>
            <a:spLocks noGrp="1" noRot="1" noChangeAspect="1" noMove="1" noResize="1" noEditPoints="1" noAdjustHandles="1" noChangeArrowheads="1" noChangeShapeType="1" noTextEdit="1"/>
          </p:cNvSpPr>
          <p:nvPr/>
        </p:nvSpPr>
        <p:spPr bwMode="auto">
          <a:xfrm rot="16199998">
            <a:off x="11100070" y="5593912"/>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3" name="Freeform 22"/>
          <p:cNvSpPr>
            <a:spLocks noGrp="1" noRot="1" noChangeAspect="1" noMove="1" noResize="1" noEditPoints="1" noAdjustHandles="1" noChangeArrowheads="1" noChangeShapeType="1" noTextEdit="1"/>
          </p:cNvSpPr>
          <p:nvPr/>
        </p:nvSpPr>
        <p:spPr bwMode="auto">
          <a:xfrm rot="16199998">
            <a:off x="10805798" y="5739867"/>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4" name="Freeform 42"/>
          <p:cNvSpPr>
            <a:spLocks noGrp="1" noRot="1" noChangeAspect="1" noMove="1" noResize="1" noEditPoints="1" noAdjustHandles="1" noChangeArrowheads="1" noChangeShapeType="1" noTextEdit="1"/>
          </p:cNvSpPr>
          <p:nvPr/>
        </p:nvSpPr>
        <p:spPr bwMode="auto">
          <a:xfrm rot="5400000">
            <a:off x="11404552"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5" name="Freeform 21"/>
          <p:cNvSpPr>
            <a:spLocks noGrp="1" noRot="1" noChangeAspect="1" noMove="1" noResize="1" noEditPoints="1" noAdjustHandles="1" noChangeArrowheads="1" noChangeShapeType="1" noTextEdit="1"/>
          </p:cNvSpPr>
          <p:nvPr/>
        </p:nvSpPr>
        <p:spPr bwMode="auto">
          <a:xfrm rot="5400000">
            <a:off x="11653988"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6" name="Freeform 30"/>
          <p:cNvSpPr>
            <a:spLocks noGrp="1" noRot="1" noChangeAspect="1" noMove="1" noResize="1" noEditPoints="1" noAdjustHandles="1" noChangeArrowheads="1" noChangeShapeType="1" noTextEdit="1"/>
          </p:cNvSpPr>
          <p:nvPr/>
        </p:nvSpPr>
        <p:spPr bwMode="auto">
          <a:xfrm rot="16199998">
            <a:off x="10892977" y="5804956"/>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7" name="Freeform 23"/>
          <p:cNvSpPr>
            <a:spLocks noGrp="1" noRot="1" noChangeAspect="1" noMove="1" noResize="1" noEditPoints="1" noAdjustHandles="1" noChangeArrowheads="1" noChangeShapeType="1" noTextEdit="1"/>
          </p:cNvSpPr>
          <p:nvPr/>
        </p:nvSpPr>
        <p:spPr bwMode="auto">
          <a:xfrm rot="16199998">
            <a:off x="10850592" y="5970384"/>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8" name="Freeform 43"/>
          <p:cNvSpPr>
            <a:spLocks noGrp="1" noRot="1" noChangeAspect="1" noMove="1" noResize="1" noEditPoints="1" noAdjustHandles="1" noChangeArrowheads="1" noChangeShapeType="1" noTextEdit="1"/>
          </p:cNvSpPr>
          <p:nvPr/>
        </p:nvSpPr>
        <p:spPr bwMode="auto">
          <a:xfrm rot="16199998">
            <a:off x="11112645" y="5876600"/>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9" name="Freeform 45"/>
          <p:cNvSpPr>
            <a:spLocks noGrp="1" noRot="1" noChangeAspect="1" noMove="1" noResize="1" noEditPoints="1" noAdjustHandles="1" noChangeArrowheads="1" noChangeShapeType="1" noTextEdit="1"/>
          </p:cNvSpPr>
          <p:nvPr/>
        </p:nvSpPr>
        <p:spPr bwMode="auto">
          <a:xfrm rot="5400000">
            <a:off x="11386191"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0" name="Freeform 29"/>
          <p:cNvSpPr>
            <a:spLocks noGrp="1" noRot="1" noChangeAspect="1" noMove="1" noResize="1" noEditPoints="1" noAdjustHandles="1" noChangeArrowheads="1" noChangeShapeType="1" noTextEdit="1"/>
          </p:cNvSpPr>
          <p:nvPr/>
        </p:nvSpPr>
        <p:spPr bwMode="auto">
          <a:xfrm rot="5400000">
            <a:off x="11634871"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1" name="Freeform 36"/>
          <p:cNvSpPr>
            <a:spLocks noGrp="1" noRot="1" noChangeAspect="1" noMove="1" noResize="1" noEditPoints="1" noAdjustHandles="1" noChangeArrowheads="1" noChangeShapeType="1" noTextEdit="1"/>
          </p:cNvSpPr>
          <p:nvPr/>
        </p:nvSpPr>
        <p:spPr bwMode="auto">
          <a:xfrm rot="5400000">
            <a:off x="11416384"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2" name="Freeform 15"/>
          <p:cNvSpPr>
            <a:spLocks noGrp="1" noRot="1" noChangeAspect="1" noMove="1" noResize="1" noEditPoints="1" noAdjustHandles="1" noChangeArrowheads="1" noChangeShapeType="1" noTextEdit="1"/>
          </p:cNvSpPr>
          <p:nvPr/>
        </p:nvSpPr>
        <p:spPr bwMode="auto">
          <a:xfrm rot="16199998">
            <a:off x="10878167" y="6224329"/>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3" name="Freeform 54"/>
          <p:cNvSpPr>
            <a:spLocks noGrp="1" noRot="1" noChangeAspect="1" noMove="1" noResize="1" noEditPoints="1" noAdjustHandles="1" noChangeArrowheads="1" noChangeShapeType="1" noTextEdit="1"/>
          </p:cNvSpPr>
          <p:nvPr/>
        </p:nvSpPr>
        <p:spPr bwMode="auto">
          <a:xfrm rot="16199998">
            <a:off x="11107134" y="616947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4" name="Freeform 31"/>
          <p:cNvSpPr>
            <a:spLocks noGrp="1" noRot="1" noChangeAspect="1" noMove="1" noResize="1" noEditPoints="1" noAdjustHandles="1" noChangeArrowheads="1" noChangeShapeType="1" noTextEdit="1"/>
          </p:cNvSpPr>
          <p:nvPr/>
        </p:nvSpPr>
        <p:spPr bwMode="auto">
          <a:xfrm rot="5400000">
            <a:off x="11666567" y="6183127"/>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5" name="Freeform 52"/>
          <p:cNvSpPr>
            <a:spLocks noGrp="1" noRot="1" noChangeAspect="1" noMove="1" noResize="1" noEditPoints="1" noAdjustHandles="1" noChangeArrowheads="1" noChangeShapeType="1" noTextEdit="1"/>
          </p:cNvSpPr>
          <p:nvPr/>
        </p:nvSpPr>
        <p:spPr bwMode="auto">
          <a:xfrm rot="16199998">
            <a:off x="11100012" y="6356763"/>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6" name="Freeform 41"/>
          <p:cNvSpPr>
            <a:spLocks noGrp="1" noRot="1" noChangeAspect="1" noMove="1" noResize="1" noEditPoints="1" noAdjustHandles="1" noChangeArrowheads="1" noChangeShapeType="1" noTextEdit="1"/>
          </p:cNvSpPr>
          <p:nvPr/>
        </p:nvSpPr>
        <p:spPr bwMode="auto">
          <a:xfrm rot="5400000">
            <a:off x="11416384"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7" name="Freeform 18"/>
          <p:cNvSpPr>
            <a:spLocks noGrp="1" noRot="1" noChangeAspect="1" noMove="1" noResize="1" noEditPoints="1" noAdjustHandles="1" noChangeArrowheads="1" noChangeShapeType="1" noTextEdit="1"/>
          </p:cNvSpPr>
          <p:nvPr/>
        </p:nvSpPr>
        <p:spPr bwMode="auto">
          <a:xfrm rot="16199998">
            <a:off x="10846606" y="6507822"/>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8" name="Freeform 59"/>
          <p:cNvSpPr>
            <a:spLocks noGrp="1" noRot="1" noChangeAspect="1" noMove="1" noResize="1" noEditPoints="1" noAdjustHandles="1" noChangeArrowheads="1" noChangeShapeType="1" noTextEdit="1"/>
          </p:cNvSpPr>
          <p:nvPr/>
        </p:nvSpPr>
        <p:spPr bwMode="auto">
          <a:xfrm rot="16199998">
            <a:off x="11138156" y="6555124"/>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9" name="Freeform 49"/>
          <p:cNvSpPr>
            <a:spLocks noGrp="1" noRot="1" noChangeAspect="1" noMove="1" noResize="1" noEditPoints="1" noAdjustHandles="1" noChangeArrowheads="1" noChangeShapeType="1" noTextEdit="1"/>
          </p:cNvSpPr>
          <p:nvPr/>
        </p:nvSpPr>
        <p:spPr bwMode="auto">
          <a:xfrm rot="5400000">
            <a:off x="11387266"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0" name="Freeform 25"/>
          <p:cNvSpPr>
            <a:spLocks noGrp="1" noRot="1" noChangeAspect="1" noMove="1" noResize="1" noEditPoints="1" noAdjustHandles="1" noChangeArrowheads="1" noChangeShapeType="1" noTextEdit="1"/>
          </p:cNvSpPr>
          <p:nvPr/>
        </p:nvSpPr>
        <p:spPr bwMode="auto">
          <a:xfrm rot="5400000">
            <a:off x="11634649"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1" name="Freeform 10"/>
          <p:cNvSpPr>
            <a:spLocks noGrp="1" noRot="1" noChangeAspect="1" noMove="1" noResize="1" noEditPoints="1" noAdjustHandles="1" noChangeArrowheads="1" noChangeShapeType="1" noTextEdit="1"/>
          </p:cNvSpPr>
          <p:nvPr/>
        </p:nvSpPr>
        <p:spPr bwMode="auto">
          <a:xfrm rot="16199998">
            <a:off x="10854557" y="6713279"/>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2" name="Freeform 8"/>
          <p:cNvSpPr>
            <a:spLocks noGrp="1" noRot="1" noChangeAspect="1" noMove="1" noResize="1" noEditPoints="1" noAdjustHandles="1" noChangeArrowheads="1" noChangeShapeType="1" noTextEdit="1"/>
          </p:cNvSpPr>
          <p:nvPr/>
        </p:nvSpPr>
        <p:spPr bwMode="auto">
          <a:xfrm rot="16199998">
            <a:off x="11109838" y="676592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3" name="Freeform 8"/>
          <p:cNvSpPr>
            <a:spLocks noGrp="1" noRot="1" noChangeAspect="1" noMove="1" noResize="1" noEditPoints="1" noAdjustHandles="1" noChangeArrowheads="1" noChangeShapeType="1" noTextEdit="1"/>
          </p:cNvSpPr>
          <p:nvPr/>
        </p:nvSpPr>
        <p:spPr bwMode="auto">
          <a:xfrm rot="5400000">
            <a:off x="11418563" y="67473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4" name="Freeform 106"/>
          <p:cNvSpPr>
            <a:spLocks noGrp="1" noRot="1" noChangeAspect="1" noMove="1" noResize="1" noEditPoints="1" noAdjustHandles="1" noChangeArrowheads="1" noChangeShapeType="1" noTextEdit="1"/>
          </p:cNvSpPr>
          <p:nvPr/>
        </p:nvSpPr>
        <p:spPr bwMode="auto">
          <a:xfrm rot="5400000">
            <a:off x="11611738"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78" name="Inhaltsplatzhalter 3"/>
          <p:cNvSpPr txBox="1"/>
          <p:nvPr/>
        </p:nvSpPr>
        <p:spPr bwMode="auto">
          <a:xfrm>
            <a:off x="1815127" y="505434"/>
            <a:ext cx="8777838" cy="507325"/>
          </a:xfrm>
          <a:prstGeom prst="rect">
            <a:avLst/>
          </a:prstGeom>
          <a:solidFill>
            <a:srgbClr val="FFF591"/>
          </a:solidFill>
          <a:ln>
            <a:solidFill>
              <a:schemeClr val="accent5">
                <a:lumMod val="60000"/>
                <a:lumOff val="40000"/>
              </a:schemeClr>
            </a:solidFill>
          </a:ln>
        </p:spPr>
        <p:txBody>
          <a:bodyPr vert="horz" lIns="91440" tIns="45720" rIns="91440" bIns="45720" rtlCol="0">
            <a:normAutofit fontScale="25000" lnSpcReduction="20000"/>
          </a:bodyPr>
          <a:lstStyle>
            <a:lvl1pPr marL="0" indent="0" algn="ctr" defTabSz="914400">
              <a:lnSpc>
                <a:spcPct val="150000"/>
              </a:lnSpc>
              <a:spcBef>
                <a:spcPts val="1000"/>
              </a:spcBef>
              <a:buClr>
                <a:schemeClr val="bg2">
                  <a:lumMod val="75000"/>
                </a:schemeClr>
              </a:buClr>
              <a:buFont typeface="Arial"/>
              <a:buNone/>
              <a:defRPr sz="1400" cap="all" spc="600">
                <a:solidFill>
                  <a:schemeClr val="tx2"/>
                </a:solidFill>
                <a:latin typeface="+mn-lt"/>
                <a:ea typeface="+mn-ea"/>
                <a:cs typeface="+mn-cs"/>
              </a:defRPr>
            </a:lvl1pPr>
            <a:lvl2pPr marL="457200" indent="0" algn="ctr" defTabSz="914400">
              <a:lnSpc>
                <a:spcPct val="150000"/>
              </a:lnSpc>
              <a:spcBef>
                <a:spcPts val="500"/>
              </a:spcBef>
              <a:buClr>
                <a:schemeClr val="bg2">
                  <a:lumMod val="75000"/>
                </a:schemeClr>
              </a:buClr>
              <a:buFontTx/>
              <a:buNone/>
              <a:defRPr sz="2000">
                <a:solidFill>
                  <a:schemeClr val="tx2"/>
                </a:solidFill>
                <a:latin typeface="+mn-lt"/>
                <a:ea typeface="+mn-ea"/>
                <a:cs typeface="+mn-cs"/>
              </a:defRPr>
            </a:lvl2pPr>
            <a:lvl3pPr marL="914400" indent="0" algn="ctr" defTabSz="914400">
              <a:lnSpc>
                <a:spcPct val="150000"/>
              </a:lnSpc>
              <a:spcBef>
                <a:spcPts val="500"/>
              </a:spcBef>
              <a:buClr>
                <a:schemeClr val="bg2">
                  <a:lumMod val="75000"/>
                </a:schemeClr>
              </a:buClr>
              <a:buFont typeface="Arial"/>
              <a:buNone/>
              <a:defRPr sz="1800" b="1">
                <a:solidFill>
                  <a:schemeClr val="tx2"/>
                </a:solidFill>
                <a:latin typeface="+mn-lt"/>
                <a:ea typeface="+mn-ea"/>
                <a:cs typeface="+mn-cs"/>
              </a:defRPr>
            </a:lvl3pPr>
            <a:lvl4pPr marL="1371600" indent="0" algn="ctr" defTabSz="914400">
              <a:lnSpc>
                <a:spcPct val="150000"/>
              </a:lnSpc>
              <a:spcBef>
                <a:spcPts val="500"/>
              </a:spcBef>
              <a:buClr>
                <a:schemeClr val="bg2">
                  <a:lumMod val="75000"/>
                </a:schemeClr>
              </a:buClr>
              <a:buFontTx/>
              <a:buNone/>
              <a:defRPr sz="1600">
                <a:solidFill>
                  <a:schemeClr val="tx2"/>
                </a:solidFill>
                <a:latin typeface="+mn-lt"/>
                <a:ea typeface="+mn-ea"/>
                <a:cs typeface="+mn-cs"/>
              </a:defRPr>
            </a:lvl4pPr>
            <a:lvl5pPr marL="1828800" indent="0" algn="ctr" defTabSz="914400">
              <a:lnSpc>
                <a:spcPct val="150000"/>
              </a:lnSpc>
              <a:spcBef>
                <a:spcPts val="500"/>
              </a:spcBef>
              <a:buClr>
                <a:schemeClr val="bg2">
                  <a:lumMod val="75000"/>
                </a:schemeClr>
              </a:buClr>
              <a:buFont typeface="Arial"/>
              <a:buNone/>
              <a:defRPr sz="1600">
                <a:solidFill>
                  <a:schemeClr val="tx2"/>
                </a:solidFill>
                <a:latin typeface="+mn-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defRPr/>
            </a:pPr>
            <a:r>
              <a:rPr lang="de-DE" sz="8000" b="1" cap="none" dirty="0">
                <a:solidFill>
                  <a:srgbClr val="E2E8E6">
                    <a:lumMod val="50000"/>
                  </a:srgbClr>
                </a:solidFill>
                <a:latin typeface="Bahnschrift SemiBold" panose="020B0502040204020203" pitchFamily="34" charset="0"/>
                <a:cs typeface="Calibri"/>
              </a:rPr>
              <a:t>Geräusche</a:t>
            </a:r>
            <a:endParaRPr lang="de-DE" cap="none" dirty="0">
              <a:latin typeface="Bahnschrift SemiBold" panose="020B0502040204020203" pitchFamily="34" charset="0"/>
            </a:endParaRPr>
          </a:p>
          <a:p>
            <a:pPr>
              <a:defRPr/>
            </a:pPr>
            <a:endParaRPr lang="de-DE" dirty="0"/>
          </a:p>
        </p:txBody>
      </p:sp>
      <p:sp>
        <p:nvSpPr>
          <p:cNvPr id="183" name="Textfeld 182"/>
          <p:cNvSpPr txBox="1"/>
          <p:nvPr/>
        </p:nvSpPr>
        <p:spPr bwMode="auto">
          <a:xfrm>
            <a:off x="1602894" y="4819910"/>
            <a:ext cx="8694724" cy="1463076"/>
          </a:xfrm>
          <a:prstGeom prst="rect">
            <a:avLst/>
          </a:prstGeom>
          <a:noFill/>
        </p:spPr>
        <p:txBody>
          <a:bodyPr wrap="square" rtlCol="0">
            <a:spAutoFit/>
          </a:bodyPr>
          <a:lstStyle/>
          <a:p>
            <a:pPr>
              <a:defRPr/>
            </a:pPr>
            <a:endParaRPr lang="de-DE" dirty="0">
              <a:latin typeface="Calibri"/>
              <a:cs typeface="Calibri"/>
            </a:endParaRPr>
          </a:p>
          <a:p>
            <a:pPr marL="285738" indent="-285750">
              <a:buFont typeface="Arial"/>
              <a:buChar char="•"/>
              <a:defRPr/>
            </a:pPr>
            <a:r>
              <a:rPr lang="de-DE" dirty="0">
                <a:latin typeface="Calibri"/>
                <a:cs typeface="Calibri"/>
              </a:rPr>
              <a:t>Kennenlernen und zeichnen von ausgewählten Märchenszenen</a:t>
            </a:r>
            <a:endParaRPr dirty="0"/>
          </a:p>
          <a:p>
            <a:pPr marL="285738" indent="-285750">
              <a:buFont typeface="Arial"/>
              <a:buChar char="•"/>
              <a:defRPr/>
            </a:pPr>
            <a:r>
              <a:rPr lang="de-DE" dirty="0">
                <a:latin typeface="Calibri"/>
                <a:cs typeface="Calibri"/>
              </a:rPr>
              <a:t>Suchen und Sammeln von Materialien zur Vertonung der Märchenszene (</a:t>
            </a:r>
            <a:r>
              <a:rPr lang="de-DE" dirty="0" err="1">
                <a:latin typeface="Calibri"/>
                <a:cs typeface="Calibri"/>
              </a:rPr>
              <a:t>Hörbox</a:t>
            </a:r>
            <a:r>
              <a:rPr lang="de-DE" dirty="0">
                <a:latin typeface="Calibri"/>
                <a:cs typeface="Calibri"/>
              </a:rPr>
              <a:t>)</a:t>
            </a:r>
            <a:endParaRPr dirty="0"/>
          </a:p>
          <a:p>
            <a:pPr marL="285738" indent="-285750">
              <a:buFont typeface="Arial"/>
              <a:buChar char="•"/>
              <a:defRPr/>
            </a:pPr>
            <a:r>
              <a:rPr lang="de-DE" dirty="0">
                <a:latin typeface="Calibri"/>
                <a:cs typeface="Calibri"/>
              </a:rPr>
              <a:t>Aufnahme der Geräuschszenen und Präsentation als Geräuschrätsel: Welche Szene könnte es sein?</a:t>
            </a:r>
            <a:endParaRPr dirty="0"/>
          </a:p>
        </p:txBody>
      </p:sp>
      <p:pic>
        <p:nvPicPr>
          <p:cNvPr id="184" name="Grafik 183"/>
          <p:cNvPicPr>
            <a:picLocks noChangeAspect="1"/>
          </p:cNvPicPr>
          <p:nvPr/>
        </p:nvPicPr>
        <p:blipFill>
          <a:blip r:embed="rId4"/>
          <a:stretch/>
        </p:blipFill>
        <p:spPr bwMode="auto">
          <a:xfrm rot="5400000">
            <a:off x="690913" y="1899065"/>
            <a:ext cx="1993247" cy="2657663"/>
          </a:xfrm>
          <a:prstGeom prst="rect">
            <a:avLst/>
          </a:prstGeom>
        </p:spPr>
      </p:pic>
      <p:sp>
        <p:nvSpPr>
          <p:cNvPr id="4" name="Textfeld 3"/>
          <p:cNvSpPr txBox="1"/>
          <p:nvPr/>
        </p:nvSpPr>
        <p:spPr bwMode="auto">
          <a:xfrm>
            <a:off x="2720221" y="1201674"/>
            <a:ext cx="6595281" cy="457235"/>
          </a:xfrm>
          <a:prstGeom prst="rect">
            <a:avLst/>
          </a:prstGeom>
          <a:noFill/>
        </p:spPr>
        <p:txBody>
          <a:bodyPr wrap="square" rtlCol="0">
            <a:spAutoFit/>
          </a:bodyPr>
          <a:lstStyle/>
          <a:p>
            <a:pPr algn="ctr">
              <a:defRPr/>
            </a:pPr>
            <a:r>
              <a:rPr lang="de-DE" sz="2400" dirty="0">
                <a:solidFill>
                  <a:srgbClr val="E2E8E6">
                    <a:lumMod val="50000"/>
                  </a:srgbClr>
                </a:solidFill>
                <a:latin typeface="Bahnschrift SemiBold" panose="020B0502040204020203" pitchFamily="34" charset="0"/>
                <a:cs typeface="Calibri"/>
              </a:rPr>
              <a:t>Märchenszenen klingen lassen</a:t>
            </a:r>
            <a:endParaRPr dirty="0">
              <a:latin typeface="Bahnschrift SemiBold" panose="020B0502040204020203" pitchFamily="34" charset="0"/>
            </a:endParaRPr>
          </a:p>
        </p:txBody>
      </p:sp>
      <p:graphicFrame>
        <p:nvGraphicFramePr>
          <p:cNvPr id="5" name="Tabelle 16"/>
          <p:cNvGraphicFramePr>
            <a:graphicFrameLocks noGrp="1"/>
          </p:cNvGraphicFramePr>
          <p:nvPr>
            <p:extLst>
              <p:ext uri="{D42A27DB-BD31-4B8C-83A1-F6EECF244321}">
                <p14:modId xmlns:p14="http://schemas.microsoft.com/office/powerpoint/2010/main" val="910384667"/>
              </p:ext>
            </p:extLst>
          </p:nvPr>
        </p:nvGraphicFramePr>
        <p:xfrm>
          <a:off x="378092" y="505434"/>
          <a:ext cx="1277408" cy="1173054"/>
        </p:xfrm>
        <a:graphic>
          <a:graphicData uri="http://schemas.openxmlformats.org/drawingml/2006/table">
            <a:tbl>
              <a:tblPr firstRow="1" bandRow="1"/>
              <a:tblGrid>
                <a:gridCol w="638704">
                  <a:extLst>
                    <a:ext uri="{9D8B030D-6E8A-4147-A177-3AD203B41FA5}">
                      <a16:colId xmlns:a16="http://schemas.microsoft.com/office/drawing/2014/main" xmlns="" val="20000"/>
                    </a:ext>
                  </a:extLst>
                </a:gridCol>
                <a:gridCol w="638704">
                  <a:extLst>
                    <a:ext uri="{9D8B030D-6E8A-4147-A177-3AD203B41FA5}">
                      <a16:colId xmlns:a16="http://schemas.microsoft.com/office/drawing/2014/main" xmlns="" val="20001"/>
                    </a:ext>
                  </a:extLst>
                </a:gridCol>
              </a:tblGrid>
              <a:tr h="534640">
                <a:tc>
                  <a:txBody>
                    <a:bodyPr/>
                    <a:lstStyle/>
                    <a:p>
                      <a:pPr algn="ctr">
                        <a:defRPr/>
                      </a:pPr>
                      <a:endParaRPr lang="de-DE" sz="600" dirty="0"/>
                    </a:p>
                    <a:p>
                      <a:pPr marL="0" marR="0" lvl="0" indent="0" algn="ctr" defTabSz="914400">
                        <a:lnSpc>
                          <a:spcPct val="100000"/>
                        </a:lnSpc>
                        <a:spcBef>
                          <a:spcPts val="0"/>
                        </a:spcBef>
                        <a:spcAft>
                          <a:spcPts val="0"/>
                        </a:spcAft>
                        <a:buClrTx/>
                        <a:buSzTx/>
                        <a:buFontTx/>
                        <a:buNone/>
                        <a:defRPr/>
                      </a:pPr>
                      <a:r>
                        <a:rPr lang="de-DE" sz="600" dirty="0">
                          <a:latin typeface="Calibri" panose="020F0502020204030204" pitchFamily="34" charset="0"/>
                          <a:cs typeface="Calibri" panose="020F0502020204030204" pitchFamily="34" charset="0"/>
                        </a:rPr>
                        <a:t>Geräusche</a:t>
                      </a:r>
                      <a:endParaRPr dirty="0">
                        <a:latin typeface="Calibri" panose="020F0502020204030204" pitchFamily="34" charset="0"/>
                        <a:cs typeface="Calibri" panose="020F0502020204030204" pitchFamily="34" charset="0"/>
                      </a:endParaRPr>
                    </a:p>
                    <a:p>
                      <a:pPr algn="ctr">
                        <a:defRPr/>
                      </a:pPr>
                      <a:endParaRPr lang="de-DE" sz="600" dirty="0"/>
                    </a:p>
                  </a:txBody>
                  <a:tcPr marL="121920" marR="121920" marT="60960" marB="60960">
                    <a:solidFill>
                      <a:srgbClr val="FFF591"/>
                    </a:solidFill>
                  </a:tcPr>
                </a:tc>
                <a:tc>
                  <a:txBody>
                    <a:bodyPr/>
                    <a:lstStyle/>
                    <a:p>
                      <a:pPr algn="ctr">
                        <a:defRPr/>
                      </a:pPr>
                      <a:endParaRPr lang="de-DE" sz="600" dirty="0"/>
                    </a:p>
                    <a:p>
                      <a:pPr algn="ctr">
                        <a:defRPr/>
                      </a:pPr>
                      <a:r>
                        <a:rPr lang="de-DE" sz="600" dirty="0">
                          <a:latin typeface="Calibri" panose="020F0502020204030204" pitchFamily="34" charset="0"/>
                          <a:cs typeface="Calibri" panose="020F0502020204030204" pitchFamily="34" charset="0"/>
                        </a:rPr>
                        <a:t>Planung</a:t>
                      </a:r>
                      <a:endParaRPr dirty="0">
                        <a:latin typeface="Calibri" panose="020F0502020204030204" pitchFamily="34" charset="0"/>
                        <a:cs typeface="Calibri" panose="020F0502020204030204" pitchFamily="34" charset="0"/>
                      </a:endParaRPr>
                    </a:p>
                  </a:txBody>
                  <a:tcPr marL="121920" marR="121920" marT="60960" marB="60960">
                    <a:solidFill>
                      <a:schemeClr val="tx2">
                        <a:lumMod val="20000"/>
                        <a:lumOff val="80000"/>
                      </a:schemeClr>
                    </a:solidFill>
                  </a:tcPr>
                </a:tc>
                <a:extLst>
                  <a:ext uri="{0D108BD9-81ED-4DB2-BD59-A6C34878D82A}">
                    <a16:rowId xmlns:a16="http://schemas.microsoft.com/office/drawing/2014/main" xmlns="" val="10000"/>
                  </a:ext>
                </a:extLst>
              </a:tr>
              <a:tr h="638414">
                <a:tc>
                  <a:txBody>
                    <a:bodyPr/>
                    <a:lstStyle/>
                    <a:p>
                      <a:pPr marL="0" marR="0" lvl="0" indent="0" algn="ctr" defTabSz="914400">
                        <a:lnSpc>
                          <a:spcPct val="100000"/>
                        </a:lnSpc>
                        <a:spcBef>
                          <a:spcPts val="0"/>
                        </a:spcBef>
                        <a:spcAft>
                          <a:spcPts val="0"/>
                        </a:spcAft>
                        <a:buClrTx/>
                        <a:buSzTx/>
                        <a:buFontTx/>
                        <a:buNone/>
                        <a:defRPr/>
                      </a:pPr>
                      <a:endParaRPr lang="de-DE" sz="1200" dirty="0"/>
                    </a:p>
                    <a:p>
                      <a:pPr marL="0" marR="0" lvl="0" indent="0" algn="ctr" defTabSz="914400">
                        <a:lnSpc>
                          <a:spcPct val="100000"/>
                        </a:lnSpc>
                        <a:spcBef>
                          <a:spcPts val="0"/>
                        </a:spcBef>
                        <a:spcAft>
                          <a:spcPts val="0"/>
                        </a:spcAft>
                        <a:buClrTx/>
                        <a:buSzTx/>
                        <a:buFontTx/>
                        <a:buNone/>
                        <a:defRPr/>
                      </a:pPr>
                      <a:r>
                        <a:rPr lang="de-DE" sz="600" dirty="0">
                          <a:latin typeface="Calibri" panose="020F0502020204030204" pitchFamily="34" charset="0"/>
                          <a:cs typeface="Calibri" panose="020F0502020204030204" pitchFamily="34" charset="0"/>
                        </a:rPr>
                        <a:t>Stimme</a:t>
                      </a:r>
                      <a:endParaRPr dirty="0">
                        <a:latin typeface="Calibri" panose="020F0502020204030204" pitchFamily="34" charset="0"/>
                        <a:cs typeface="Calibri" panose="020F0502020204030204" pitchFamily="34" charset="0"/>
                      </a:endParaRPr>
                    </a:p>
                    <a:p>
                      <a:pPr algn="ctr">
                        <a:defRPr/>
                      </a:pPr>
                      <a:endParaRPr lang="de-DE" sz="200" dirty="0"/>
                    </a:p>
                  </a:txBody>
                  <a:tcPr marL="121920" marR="121920" marT="60960" marB="60960">
                    <a:solidFill>
                      <a:srgbClr val="C2D988"/>
                    </a:solidFill>
                  </a:tcPr>
                </a:tc>
                <a:tc>
                  <a:txBody>
                    <a:bodyPr/>
                    <a:lstStyle/>
                    <a:p>
                      <a:pPr algn="ctr">
                        <a:defRPr/>
                      </a:pPr>
                      <a:endParaRPr lang="de-DE" sz="600" dirty="0"/>
                    </a:p>
                    <a:p>
                      <a:pPr algn="ctr">
                        <a:defRPr/>
                      </a:pPr>
                      <a:endParaRPr lang="de-DE" sz="600" dirty="0"/>
                    </a:p>
                    <a:p>
                      <a:pPr algn="ctr">
                        <a:defRPr/>
                      </a:pPr>
                      <a:r>
                        <a:rPr lang="de-DE" sz="600" dirty="0">
                          <a:latin typeface="Calibri" panose="020F0502020204030204" pitchFamily="34" charset="0"/>
                          <a:cs typeface="Calibri" panose="020F0502020204030204" pitchFamily="34" charset="0"/>
                        </a:rPr>
                        <a:t>Aufnahme</a:t>
                      </a:r>
                      <a:endParaRPr dirty="0">
                        <a:latin typeface="Calibri" panose="020F0502020204030204" pitchFamily="34" charset="0"/>
                        <a:cs typeface="Calibri" panose="020F0502020204030204" pitchFamily="34" charset="0"/>
                      </a:endParaRPr>
                    </a:p>
                  </a:txBody>
                  <a:tcPr marL="121920" marR="121920" marT="60960" marB="60960">
                    <a:solidFill>
                      <a:schemeClr val="accent2">
                        <a:lumMod val="60000"/>
                        <a:lumOff val="40000"/>
                      </a:schemeClr>
                    </a:solidFill>
                  </a:tcPr>
                </a:tc>
                <a:extLst>
                  <a:ext uri="{0D108BD9-81ED-4DB2-BD59-A6C34878D82A}">
                    <a16:rowId xmlns:a16="http://schemas.microsoft.com/office/drawing/2014/main" xmlns="" val="10001"/>
                  </a:ext>
                </a:extLst>
              </a:tr>
            </a:tbl>
          </a:graphicData>
        </a:graphic>
      </p:graphicFrame>
      <p:sp>
        <p:nvSpPr>
          <p:cNvPr id="6" name="Textfeld 5"/>
          <p:cNvSpPr txBox="1"/>
          <p:nvPr/>
        </p:nvSpPr>
        <p:spPr bwMode="auto">
          <a:xfrm>
            <a:off x="6237056" y="3845476"/>
            <a:ext cx="1202368" cy="396275"/>
          </a:xfrm>
          <a:prstGeom prst="rect">
            <a:avLst/>
          </a:prstGeom>
          <a:noFill/>
        </p:spPr>
        <p:txBody>
          <a:bodyPr wrap="square" rtlCol="0">
            <a:spAutoFit/>
          </a:bodyPr>
          <a:lstStyle/>
          <a:p>
            <a:pPr algn="ctr">
              <a:defRPr/>
            </a:pPr>
            <a:r>
              <a:rPr lang="de-DE" sz="1000" b="1" dirty="0">
                <a:latin typeface="Calibri" panose="020F0502020204030204" pitchFamily="34" charset="0"/>
                <a:cs typeface="Calibri" panose="020F0502020204030204" pitchFamily="34" charset="0"/>
              </a:rPr>
              <a:t>Hörbeispiel</a:t>
            </a:r>
            <a:endParaRPr dirty="0">
              <a:latin typeface="Calibri" panose="020F0502020204030204" pitchFamily="34" charset="0"/>
              <a:cs typeface="Calibri" panose="020F0502020204030204" pitchFamily="34" charset="0"/>
            </a:endParaRPr>
          </a:p>
          <a:p>
            <a:pPr algn="ctr">
              <a:defRPr/>
            </a:pPr>
            <a:r>
              <a:rPr lang="de-DE" sz="1000" dirty="0" err="1">
                <a:latin typeface="Calibri" panose="020F0502020204030204" pitchFamily="34" charset="0"/>
                <a:cs typeface="Calibri" panose="020F0502020204030204" pitchFamily="34" charset="0"/>
              </a:rPr>
              <a:t>Geräuscheszene</a:t>
            </a:r>
            <a:endParaRPr lang="de-DE" sz="1000" dirty="0">
              <a:latin typeface="Calibri" panose="020F0502020204030204" pitchFamily="34" charset="0"/>
              <a:cs typeface="Calibri" panose="020F0502020204030204" pitchFamily="34" charset="0"/>
            </a:endParaRPr>
          </a:p>
        </p:txBody>
      </p:sp>
      <p:pic>
        <p:nvPicPr>
          <p:cNvPr id="7" name="Neue Aufnahme (103) — Bearbeit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p:blipFill>
        <p:spPr bwMode="auto">
          <a:xfrm>
            <a:off x="6613586" y="4326406"/>
            <a:ext cx="531587" cy="531587"/>
          </a:xfrm>
          <a:prstGeom prst="rect">
            <a:avLst/>
          </a:prstGeom>
        </p:spPr>
      </p:pic>
      <p:pic>
        <p:nvPicPr>
          <p:cNvPr id="15" name="Grafik 14"/>
          <p:cNvPicPr>
            <a:picLocks noChangeAspect="1"/>
          </p:cNvPicPr>
          <p:nvPr/>
        </p:nvPicPr>
        <p:blipFill>
          <a:blip r:embed="rId6"/>
          <a:srcRect l="6924" r="11516"/>
          <a:stretch/>
        </p:blipFill>
        <p:spPr bwMode="auto">
          <a:xfrm rot="20987741">
            <a:off x="3315088" y="2235357"/>
            <a:ext cx="2159761" cy="1424804"/>
          </a:xfrm>
          <a:prstGeom prst="rect">
            <a:avLst/>
          </a:prstGeom>
        </p:spPr>
      </p:pic>
      <p:pic>
        <p:nvPicPr>
          <p:cNvPr id="21" name="Grafik 20"/>
          <p:cNvPicPr>
            <a:picLocks noChangeAspect="1"/>
          </p:cNvPicPr>
          <p:nvPr/>
        </p:nvPicPr>
        <p:blipFill>
          <a:blip r:embed="rId7"/>
          <a:stretch/>
        </p:blipFill>
        <p:spPr bwMode="auto">
          <a:xfrm rot="646634">
            <a:off x="8148962" y="2358204"/>
            <a:ext cx="2242520" cy="1345009"/>
          </a:xfrm>
          <a:prstGeom prst="rect">
            <a:avLst/>
          </a:prstGeom>
        </p:spPr>
      </p:pic>
      <p:pic>
        <p:nvPicPr>
          <p:cNvPr id="23" name="Grafik 22"/>
          <p:cNvPicPr>
            <a:picLocks noChangeAspect="1"/>
          </p:cNvPicPr>
          <p:nvPr/>
        </p:nvPicPr>
        <p:blipFill>
          <a:blip r:embed="rId8"/>
          <a:srcRect r="15051"/>
          <a:stretch/>
        </p:blipFill>
        <p:spPr bwMode="auto">
          <a:xfrm>
            <a:off x="5838300" y="2095172"/>
            <a:ext cx="2082161" cy="1366912"/>
          </a:xfrm>
          <a:prstGeom prst="rect">
            <a:avLst/>
          </a:prstGeom>
        </p:spPr>
      </p:pic>
      <p:sp>
        <p:nvSpPr>
          <p:cNvPr id="2" name="Pfeil nach rechts 1"/>
          <p:cNvSpPr/>
          <p:nvPr/>
        </p:nvSpPr>
        <p:spPr>
          <a:xfrm>
            <a:off x="9792670" y="6279898"/>
            <a:ext cx="1243799" cy="677300"/>
          </a:xfrm>
          <a:prstGeom prst="rightArrow">
            <a:avLst/>
          </a:prstGeom>
          <a:ln w="1905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86" name="Textfeld 185"/>
          <p:cNvSpPr txBox="1"/>
          <p:nvPr/>
        </p:nvSpPr>
        <p:spPr bwMode="auto">
          <a:xfrm>
            <a:off x="9820111" y="6448849"/>
            <a:ext cx="1300420" cy="338554"/>
          </a:xfrm>
          <a:prstGeom prst="rect">
            <a:avLst/>
          </a:prstGeom>
          <a:noFill/>
        </p:spPr>
        <p:txBody>
          <a:bodyPr wrap="square" rtlCol="0">
            <a:spAutoFit/>
          </a:bodyPr>
          <a:lstStyle/>
          <a:p>
            <a:r>
              <a:rPr lang="de-DE" sz="1600" dirty="0">
                <a:solidFill>
                  <a:schemeClr val="bg2">
                    <a:lumMod val="50000"/>
                  </a:schemeClr>
                </a:solidFill>
                <a:latin typeface="Bahnschrift SemiBold" panose="020B0502040204020203" pitchFamily="34" charset="0"/>
              </a:rPr>
              <a:t>Übersicht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0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23" name="Group 222"/>
          <p:cNvGrpSpPr>
            <a:grpSpLocks noGrp="1" noUngrp="1" noRot="1" noChangeAspect="1" noMove="1" noResize="1"/>
          </p:cNvGrpSpPr>
          <p:nvPr/>
        </p:nvGrpSpPr>
        <p:grpSpPr bwMode="auto">
          <a:xfrm>
            <a:off x="11096450" y="13393"/>
            <a:ext cx="494218" cy="6814823"/>
            <a:chOff x="11096450" y="13393"/>
            <a:chExt cx="494218" cy="6814823"/>
          </a:xfrm>
          <a:solidFill>
            <a:schemeClr val="bg2">
              <a:lumMod val="90000"/>
            </a:schemeClr>
          </a:solidFill>
        </p:grpSpPr>
        <p:sp>
          <p:nvSpPr>
            <p:cNvPr id="1028" name="Freeform 8"/>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29" name="Freeform 10"/>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0" name="Freeform 15"/>
            <p:cNvSpPr/>
            <p:nvPr/>
          </p:nvSpPr>
          <p:spPr bwMode="auto">
            <a:xfrm rot="5400000">
              <a:off x="11478964" y="592010"/>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1" name="Freeform 18"/>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2" name="Freeform 19"/>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3" name="Freeform 20"/>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4" name="Freeform 22"/>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5" name="Freeform 23"/>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6" name="Freeform 26"/>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7" name="Freeform 27"/>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8" name="Freeform 28"/>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9" name="Freeform 30"/>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0" name="Freeform 43"/>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1" name="Freeform 51"/>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2" name="Freeform 52"/>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3" name="Freeform 53"/>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4" name="Freeform 54"/>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5" name="Freeform 55"/>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6" name="Freeform 56"/>
            <p:cNvSpPr/>
            <p:nvPr/>
          </p:nvSpPr>
          <p:spPr bwMode="auto">
            <a:xfrm rot="5400000">
              <a:off x="11101585" y="23353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7" name="Freeform 57"/>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8" name="Freeform 59"/>
            <p:cNvSpPr/>
            <p:nvPr/>
          </p:nvSpPr>
          <p:spPr bwMode="auto">
            <a:xfrm rot="5400000">
              <a:off x="11120625" y="25550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9" name="Freeform 60"/>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0" name="Freeform 61"/>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1" name="Freeform 5"/>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2" name="Freeform 6"/>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3" name="Freeform 7"/>
            <p:cNvSpPr/>
            <p:nvPr/>
          </p:nvSpPr>
          <p:spPr bwMode="auto">
            <a:xfrm rot="5400000">
              <a:off x="11371126"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4" name="Freeform 8"/>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5" name="Freeform 9"/>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6" name="Freeform 11"/>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7" name="Freeform 12"/>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8" name="Freeform 13"/>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9" name="Freeform 14"/>
            <p:cNvSpPr/>
            <p:nvPr/>
          </p:nvSpPr>
          <p:spPr bwMode="auto">
            <a:xfrm rot="5400000">
              <a:off x="11376729" y="3335596"/>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0" name="Freeform 16"/>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1" name="Freeform 17"/>
            <p:cNvSpPr/>
            <p:nvPr/>
          </p:nvSpPr>
          <p:spPr bwMode="auto">
            <a:xfrm rot="5400000">
              <a:off x="11395443" y="5347417"/>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2" name="Freeform 21"/>
            <p:cNvSpPr/>
            <p:nvPr/>
          </p:nvSpPr>
          <p:spPr bwMode="auto">
            <a:xfrm rot="5400000">
              <a:off x="11343433"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3" name="Freeform 25"/>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4" name="Freeform 29"/>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5" name="Freeform 31"/>
            <p:cNvSpPr/>
            <p:nvPr/>
          </p:nvSpPr>
          <p:spPr bwMode="auto">
            <a:xfrm rot="5400000">
              <a:off x="11356013" y="6183127"/>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6" name="Freeform 32"/>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7" name="Freeform 33"/>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8" name="Freeform 34"/>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9" name="Freeform 35"/>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0" name="Freeform 36"/>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1" name="Freeform 37"/>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2" name="Freeform 38"/>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3" name="Freeform 39"/>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4" name="Freeform 40"/>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5" name="Freeform 41"/>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6" name="Freeform 42"/>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7" name="Freeform 44"/>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8" name="Freeform 45"/>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9" name="Freeform 46"/>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0" name="Freeform 47"/>
            <p:cNvSpPr/>
            <p:nvPr/>
          </p:nvSpPr>
          <p:spPr bwMode="auto">
            <a:xfrm rot="5400000">
              <a:off x="11082841" y="3849727"/>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1" name="Freeform 48"/>
            <p:cNvSpPr/>
            <p:nvPr/>
          </p:nvSpPr>
          <p:spPr bwMode="auto">
            <a:xfrm rot="5400000">
              <a:off x="11078097"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2" name="Freeform 49"/>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3" name="Freeform 8"/>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4" name="Freeform 106"/>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grpSp>
      <p:sp useBgFill="1">
        <p:nvSpPr>
          <p:cNvPr id="1085" name="Rectangle 281"/>
          <p:cNvSpPr>
            <a:spLocks noGrp="1" noRot="1" noChangeAspect="1" noMove="1" noResize="1" noEditPoints="1" noAdjustHandles="1" noChangeArrowheads="1" noChangeShapeType="1" noTextEdit="1"/>
          </p:cNvSpPr>
          <p:nvPr/>
        </p:nvSpPr>
        <p:spPr bwMode="auto">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6" name="Freeform 106"/>
          <p:cNvSpPr>
            <a:spLocks noGrp="1" noRot="1" noChangeAspect="1" noMove="1" noResize="1" noEditPoints="1" noAdjustHandles="1" noChangeArrowheads="1" noChangeShapeType="1" noTextEdit="1"/>
          </p:cNvSpPr>
          <p:nvPr/>
        </p:nvSpPr>
        <p:spPr bwMode="auto">
          <a:xfrm rot="16199998">
            <a:off x="10875247" y="71552"/>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7" name="Freeform 8"/>
          <p:cNvSpPr>
            <a:spLocks noGrp="1" noRot="1" noChangeAspect="1" noMove="1" noResize="1" noEditPoints="1" noAdjustHandles="1" noChangeArrowheads="1" noChangeShapeType="1" noTextEdit="1"/>
          </p:cNvSpPr>
          <p:nvPr/>
        </p:nvSpPr>
        <p:spPr bwMode="auto">
          <a:xfrm rot="16199998">
            <a:off x="11143682" y="8225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0" name="Rectangle 287"/>
          <p:cNvSpPr>
            <a:spLocks noGrp="1" noRot="1" noChangeAspect="1" noMove="1" noResize="1" noEditPoints="1" noAdjustHandles="1" noChangeArrowheads="1" noChangeShapeType="1" noTextEdit="1"/>
          </p:cNvSpPr>
          <p:nvPr/>
        </p:nvSpPr>
        <p:spPr bwMode="auto">
          <a:xfrm>
            <a:off x="11340264" y="0"/>
            <a:ext cx="845984"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1" name="Freeform 8"/>
          <p:cNvSpPr>
            <a:spLocks noGrp="1" noRot="1" noChangeAspect="1" noMove="1" noResize="1" noEditPoints="1" noAdjustHandles="1" noChangeArrowheads="1" noChangeShapeType="1" noTextEdit="1"/>
          </p:cNvSpPr>
          <p:nvPr/>
        </p:nvSpPr>
        <p:spPr bwMode="auto">
          <a:xfrm rot="5400000">
            <a:off x="11452407" y="615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2" name="Freeform 10"/>
          <p:cNvSpPr>
            <a:spLocks noGrp="1" noRot="1" noChangeAspect="1" noMove="1" noResize="1" noEditPoints="1" noAdjustHandles="1" noChangeArrowheads="1" noChangeShapeType="1" noTextEdit="1"/>
          </p:cNvSpPr>
          <p:nvPr/>
        </p:nvSpPr>
        <p:spPr bwMode="auto">
          <a:xfrm rot="5400000">
            <a:off x="11785588"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3" name="Freeform 25"/>
          <p:cNvSpPr>
            <a:spLocks noGrp="1" noRot="1" noChangeAspect="1" noMove="1" noResize="1" noEditPoints="1" noAdjustHandles="1" noChangeArrowheads="1" noChangeShapeType="1" noTextEdit="1"/>
          </p:cNvSpPr>
          <p:nvPr/>
        </p:nvSpPr>
        <p:spPr bwMode="auto">
          <a:xfrm rot="16199998">
            <a:off x="10924052" y="371289"/>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8" name="Freeform 49"/>
          <p:cNvSpPr>
            <a:spLocks noGrp="1" noRot="1" noChangeAspect="1" noMove="1" noResize="1" noEditPoints="1" noAdjustHandles="1" noChangeArrowheads="1" noChangeShapeType="1" noTextEdit="1"/>
          </p:cNvSpPr>
          <p:nvPr/>
        </p:nvSpPr>
        <p:spPr bwMode="auto">
          <a:xfrm rot="16199998">
            <a:off x="11178524" y="299437"/>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9" name="Freeform 59"/>
          <p:cNvSpPr>
            <a:spLocks noGrp="1" noRot="1" noChangeAspect="1" noMove="1" noResize="1" noEditPoints="1" noAdjustHandles="1" noChangeArrowheads="1" noChangeShapeType="1" noTextEdit="1"/>
          </p:cNvSpPr>
          <p:nvPr/>
        </p:nvSpPr>
        <p:spPr bwMode="auto">
          <a:xfrm rot="5400000">
            <a:off x="11431179" y="25550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0" name="Freeform 52"/>
          <p:cNvSpPr>
            <a:spLocks noGrp="1" noRot="1" noChangeAspect="1" noMove="1" noResize="1" noEditPoints="1" noAdjustHandles="1" noChangeArrowheads="1" noChangeShapeType="1" noTextEdit="1"/>
          </p:cNvSpPr>
          <p:nvPr/>
        </p:nvSpPr>
        <p:spPr bwMode="auto">
          <a:xfrm rot="5400000">
            <a:off x="11474639"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1" name="Freeform 18"/>
          <p:cNvSpPr>
            <a:spLocks noGrp="1" noRot="1" noChangeAspect="1" noMove="1" noResize="1" noEditPoints="1" noAdjustHandles="1" noChangeArrowheads="1" noChangeShapeType="1" noTextEdit="1"/>
          </p:cNvSpPr>
          <p:nvPr/>
        </p:nvSpPr>
        <p:spPr bwMode="auto">
          <a:xfrm rot="5400000">
            <a:off x="11792932"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2" name="Freeform 31"/>
          <p:cNvSpPr>
            <a:spLocks noGrp="1" noRot="1" noChangeAspect="1" noMove="1" noResize="1" noEditPoints="1" noAdjustHandles="1" noChangeArrowheads="1" noChangeShapeType="1" noTextEdit="1"/>
          </p:cNvSpPr>
          <p:nvPr/>
        </p:nvSpPr>
        <p:spPr bwMode="auto">
          <a:xfrm rot="16199998">
            <a:off x="10895678" y="633212"/>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3" name="Freeform 41"/>
          <p:cNvSpPr>
            <a:spLocks noGrp="1" noRot="1" noChangeAspect="1" noMove="1" noResize="1" noEditPoints="1" noAdjustHandles="1" noChangeArrowheads="1" noChangeShapeType="1" noTextEdit="1"/>
          </p:cNvSpPr>
          <p:nvPr/>
        </p:nvSpPr>
        <p:spPr bwMode="auto">
          <a:xfrm rot="16199998">
            <a:off x="11132569" y="531916"/>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4" name="Freeform 54"/>
          <p:cNvSpPr>
            <a:spLocks noGrp="1" noRot="1" noChangeAspect="1" noMove="1" noResize="1" noEditPoints="1" noAdjustHandles="1" noChangeArrowheads="1" noChangeShapeType="1" noTextEdit="1"/>
          </p:cNvSpPr>
          <p:nvPr/>
        </p:nvSpPr>
        <p:spPr bwMode="auto">
          <a:xfrm rot="5400000">
            <a:off x="11451567"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5" name="Freeform 15"/>
          <p:cNvSpPr>
            <a:spLocks noGrp="1" noRot="1" noChangeAspect="1" noMove="1" noResize="1" noEditPoints="1" noAdjustHandles="1" noChangeArrowheads="1" noChangeShapeType="1" noTextEdit="1"/>
          </p:cNvSpPr>
          <p:nvPr/>
        </p:nvSpPr>
        <p:spPr bwMode="auto">
          <a:xfrm rot="5400000">
            <a:off x="11789518" y="592010"/>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6" name="Freeform 36"/>
          <p:cNvSpPr>
            <a:spLocks noGrp="1" noRot="1" noChangeAspect="1" noMove="1" noResize="1" noEditPoints="1" noAdjustHandles="1" noChangeArrowheads="1" noChangeShapeType="1" noTextEdit="1"/>
          </p:cNvSpPr>
          <p:nvPr/>
        </p:nvSpPr>
        <p:spPr bwMode="auto">
          <a:xfrm rot="16199998">
            <a:off x="11132569" y="739444"/>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7" name="Freeform 29"/>
          <p:cNvSpPr>
            <a:spLocks noGrp="1" noRot="1" noChangeAspect="1" noMove="1" noResize="1" noEditPoints="1" noAdjustHandles="1" noChangeArrowheads="1" noChangeShapeType="1" noTextEdit="1"/>
          </p:cNvSpPr>
          <p:nvPr/>
        </p:nvSpPr>
        <p:spPr bwMode="auto">
          <a:xfrm rot="16199998">
            <a:off x="10939780" y="870916"/>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8" name="Freeform 45"/>
          <p:cNvSpPr>
            <a:spLocks noGrp="1" noRot="1" noChangeAspect="1" noMove="1" noResize="1" noEditPoints="1" noAdjustHandles="1" noChangeArrowheads="1" noChangeShapeType="1" noTextEdit="1"/>
          </p:cNvSpPr>
          <p:nvPr/>
        </p:nvSpPr>
        <p:spPr bwMode="auto">
          <a:xfrm rot="16199998">
            <a:off x="11162762" y="949465"/>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9" name="Freeform 43"/>
          <p:cNvSpPr>
            <a:spLocks noGrp="1" noRot="1" noChangeAspect="1" noMove="1" noResize="1" noEditPoints="1" noAdjustHandles="1" noChangeArrowheads="1" noChangeShapeType="1" noTextEdit="1"/>
          </p:cNvSpPr>
          <p:nvPr/>
        </p:nvSpPr>
        <p:spPr bwMode="auto">
          <a:xfrm rot="5400000">
            <a:off x="11504665"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0" name="Freeform 23"/>
          <p:cNvSpPr>
            <a:spLocks noGrp="1" noRot="1" noChangeAspect="1" noMove="1" noResize="1" noEditPoints="1" noAdjustHandles="1" noChangeArrowheads="1" noChangeShapeType="1" noTextEdit="1"/>
          </p:cNvSpPr>
          <p:nvPr/>
        </p:nvSpPr>
        <p:spPr bwMode="auto">
          <a:xfrm rot="5400000">
            <a:off x="11750639"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1" name="Freeform 51"/>
          <p:cNvSpPr>
            <a:spLocks noGrp="1" noRot="1" noChangeAspect="1" noMove="1" noResize="1" noEditPoints="1" noAdjustHandles="1" noChangeArrowheads="1" noChangeShapeType="1" noTextEdit="1"/>
          </p:cNvSpPr>
          <p:nvPr/>
        </p:nvSpPr>
        <p:spPr bwMode="auto">
          <a:xfrm rot="5400000">
            <a:off x="11477634"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2" name="Freeform 22"/>
          <p:cNvSpPr>
            <a:spLocks noGrp="1" noRot="1" noChangeAspect="1" noMove="1" noResize="1" noEditPoints="1" noAdjustHandles="1" noChangeArrowheads="1" noChangeShapeType="1" noTextEdit="1"/>
          </p:cNvSpPr>
          <p:nvPr/>
        </p:nvSpPr>
        <p:spPr bwMode="auto">
          <a:xfrm rot="5400000">
            <a:off x="11736952"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3" name="Freeform 30"/>
          <p:cNvSpPr>
            <a:spLocks noGrp="1" noRot="1" noChangeAspect="1" noMove="1" noResize="1" noEditPoints="1" noAdjustHandles="1" noChangeArrowheads="1" noChangeShapeType="1" noTextEdit="1"/>
          </p:cNvSpPr>
          <p:nvPr/>
        </p:nvSpPr>
        <p:spPr bwMode="auto">
          <a:xfrm rot="5400000">
            <a:off x="11790673"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4" name="Freeform 21"/>
          <p:cNvSpPr>
            <a:spLocks noGrp="1" noRot="1" noChangeAspect="1" noMove="1" noResize="1" noEditPoints="1" noAdjustHandles="1" noChangeArrowheads="1" noChangeShapeType="1" noTextEdit="1"/>
          </p:cNvSpPr>
          <p:nvPr/>
        </p:nvSpPr>
        <p:spPr bwMode="auto">
          <a:xfrm rot="16199998">
            <a:off x="10898509" y="1127575"/>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5" name="Freeform 42"/>
          <p:cNvSpPr>
            <a:spLocks noGrp="1" noRot="1" noChangeAspect="1" noMove="1" noResize="1" noEditPoints="1" noAdjustHandles="1" noChangeArrowheads="1" noChangeShapeType="1" noTextEdit="1"/>
          </p:cNvSpPr>
          <p:nvPr/>
        </p:nvSpPr>
        <p:spPr bwMode="auto">
          <a:xfrm rot="16199998">
            <a:off x="11144401" y="1195132"/>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6" name="Freeform 53"/>
          <p:cNvSpPr>
            <a:spLocks noGrp="1" noRot="1" noChangeAspect="1" noMove="1" noResize="1" noEditPoints="1" noAdjustHandles="1" noChangeArrowheads="1" noChangeShapeType="1" noTextEdit="1"/>
          </p:cNvSpPr>
          <p:nvPr/>
        </p:nvSpPr>
        <p:spPr bwMode="auto">
          <a:xfrm rot="5400000">
            <a:off x="11465720"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7" name="Freeform 26"/>
          <p:cNvSpPr>
            <a:spLocks noGrp="1" noRot="1" noChangeAspect="1" noMove="1" noResize="1" noEditPoints="1" noAdjustHandles="1" noChangeArrowheads="1" noChangeShapeType="1" noTextEdit="1"/>
          </p:cNvSpPr>
          <p:nvPr/>
        </p:nvSpPr>
        <p:spPr bwMode="auto">
          <a:xfrm rot="5400000">
            <a:off x="11737863"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8" name="Freeform 17"/>
          <p:cNvSpPr>
            <a:spLocks noGrp="1" noRot="1" noChangeAspect="1" noMove="1" noResize="1" noEditPoints="1" noAdjustHandles="1" noChangeArrowheads="1" noChangeShapeType="1" noTextEdit="1"/>
          </p:cNvSpPr>
          <p:nvPr/>
        </p:nvSpPr>
        <p:spPr bwMode="auto">
          <a:xfrm rot="16199998">
            <a:off x="10892580" y="1472186"/>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9" name="Freeform 34"/>
          <p:cNvSpPr>
            <a:spLocks noGrp="1" noRot="1" noChangeAspect="1" noMove="1" noResize="1" noEditPoints="1" noAdjustHandles="1" noChangeArrowheads="1" noChangeShapeType="1" noTextEdit="1"/>
          </p:cNvSpPr>
          <p:nvPr/>
        </p:nvSpPr>
        <p:spPr bwMode="auto">
          <a:xfrm rot="16199998">
            <a:off x="11110106" y="1420101"/>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0" name="Freeform 55"/>
          <p:cNvSpPr>
            <a:spLocks noGrp="1" noRot="1" noChangeAspect="1" noMove="1" noResize="1" noEditPoints="1" noAdjustHandles="1" noChangeArrowheads="1" noChangeShapeType="1" noTextEdit="1"/>
          </p:cNvSpPr>
          <p:nvPr/>
        </p:nvSpPr>
        <p:spPr bwMode="auto">
          <a:xfrm rot="5400000">
            <a:off x="11465580"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1" name="Freeform 28"/>
          <p:cNvSpPr>
            <a:spLocks noGrp="1" noRot="1" noChangeAspect="1" noMove="1" noResize="1" noEditPoints="1" noAdjustHandles="1" noChangeArrowheads="1" noChangeShapeType="1" noTextEdit="1"/>
          </p:cNvSpPr>
          <p:nvPr/>
        </p:nvSpPr>
        <p:spPr bwMode="auto">
          <a:xfrm rot="5400000">
            <a:off x="11715423"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2" name="Freeform 6"/>
          <p:cNvSpPr>
            <a:spLocks noGrp="1" noRot="1" noChangeAspect="1" noMove="1" noResize="1" noEditPoints="1" noAdjustHandles="1" noChangeArrowheads="1" noChangeShapeType="1" noTextEdit="1"/>
          </p:cNvSpPr>
          <p:nvPr/>
        </p:nvSpPr>
        <p:spPr bwMode="auto">
          <a:xfrm rot="16199998">
            <a:off x="10867081" y="1713474"/>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3" name="Freeform 39"/>
          <p:cNvSpPr>
            <a:spLocks noGrp="1" noRot="1" noChangeAspect="1" noMove="1" noResize="1" noEditPoints="1" noAdjustHandles="1" noChangeArrowheads="1" noChangeShapeType="1" noTextEdit="1"/>
          </p:cNvSpPr>
          <p:nvPr/>
        </p:nvSpPr>
        <p:spPr bwMode="auto">
          <a:xfrm rot="16199998">
            <a:off x="11134318" y="166590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4" name="Freeform 57"/>
          <p:cNvSpPr>
            <a:spLocks noGrp="1" noRot="1" noChangeAspect="1" noMove="1" noResize="1" noEditPoints="1" noAdjustHandles="1" noChangeArrowheads="1" noChangeShapeType="1" noTextEdit="1"/>
          </p:cNvSpPr>
          <p:nvPr/>
        </p:nvSpPr>
        <p:spPr bwMode="auto">
          <a:xfrm rot="5400000">
            <a:off x="11451729"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5" name="Freeform 60"/>
          <p:cNvSpPr>
            <a:spLocks noGrp="1" noRot="1" noChangeAspect="1" noMove="1" noResize="1" noEditPoints="1" noAdjustHandles="1" noChangeArrowheads="1" noChangeShapeType="1" noTextEdit="1"/>
          </p:cNvSpPr>
          <p:nvPr/>
        </p:nvSpPr>
        <p:spPr bwMode="auto">
          <a:xfrm rot="5400000">
            <a:off x="11426410"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6" name="Freeform 27"/>
          <p:cNvSpPr>
            <a:spLocks noGrp="1" noRot="1" noChangeAspect="1" noMove="1" noResize="1" noEditPoints="1" noAdjustHandles="1" noChangeArrowheads="1" noChangeShapeType="1" noTextEdit="1"/>
          </p:cNvSpPr>
          <p:nvPr/>
        </p:nvSpPr>
        <p:spPr bwMode="auto">
          <a:xfrm rot="5400000">
            <a:off x="11718024"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7" name="Freeform 38"/>
          <p:cNvSpPr>
            <a:spLocks noGrp="1" noRot="1" noChangeAspect="1" noMove="1" noResize="1" noEditPoints="1" noAdjustHandles="1" noChangeArrowheads="1" noChangeShapeType="1" noTextEdit="1"/>
          </p:cNvSpPr>
          <p:nvPr/>
        </p:nvSpPr>
        <p:spPr bwMode="auto">
          <a:xfrm rot="16199998">
            <a:off x="11129971" y="191926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8" name="Freeform 8"/>
          <p:cNvSpPr>
            <a:spLocks noGrp="1" noRot="1" noChangeAspect="1" noMove="1" noResize="1" noEditPoints="1" noAdjustHandles="1" noChangeArrowheads="1" noChangeShapeType="1" noTextEdit="1"/>
          </p:cNvSpPr>
          <p:nvPr/>
        </p:nvSpPr>
        <p:spPr bwMode="auto">
          <a:xfrm rot="16199998">
            <a:off x="10850342" y="206495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9" name="Freeform 19"/>
          <p:cNvSpPr>
            <a:spLocks noGrp="1" noRot="1" noChangeAspect="1" noMove="1" noResize="1" noEditPoints="1" noAdjustHandles="1" noChangeArrowheads="1" noChangeShapeType="1" noTextEdit="1"/>
          </p:cNvSpPr>
          <p:nvPr/>
        </p:nvSpPr>
        <p:spPr bwMode="auto">
          <a:xfrm rot="5400000">
            <a:off x="11718268"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0" name="Freeform 35"/>
          <p:cNvSpPr>
            <a:spLocks noGrp="1" noRot="1" noChangeAspect="1" noMove="1" noResize="1" noEditPoints="1" noAdjustHandles="1" noChangeArrowheads="1" noChangeShapeType="1" noTextEdit="1"/>
          </p:cNvSpPr>
          <p:nvPr/>
        </p:nvSpPr>
        <p:spPr bwMode="auto">
          <a:xfrm rot="16199998">
            <a:off x="11117998" y="2208382"/>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1" name="Freeform 61"/>
          <p:cNvSpPr>
            <a:spLocks noGrp="1" noRot="1" noChangeAspect="1" noMove="1" noResize="1" noEditPoints="1" noAdjustHandles="1" noChangeArrowheads="1" noChangeShapeType="1" noTextEdit="1"/>
          </p:cNvSpPr>
          <p:nvPr/>
        </p:nvSpPr>
        <p:spPr bwMode="auto">
          <a:xfrm rot="5400000">
            <a:off x="11392707"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2" name="Freeform 9"/>
          <p:cNvSpPr>
            <a:spLocks noGrp="1" noRot="1" noChangeAspect="1" noMove="1" noResize="1" noEditPoints="1" noAdjustHandles="1" noChangeArrowheads="1" noChangeShapeType="1" noTextEdit="1"/>
          </p:cNvSpPr>
          <p:nvPr/>
        </p:nvSpPr>
        <p:spPr bwMode="auto">
          <a:xfrm rot="16199998">
            <a:off x="10851951" y="2345425"/>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3" name="Freeform 56"/>
          <p:cNvSpPr>
            <a:spLocks noGrp="1" noRot="1" noChangeAspect="1" noMove="1" noResize="1" noEditPoints="1" noAdjustHandles="1" noChangeArrowheads="1" noChangeShapeType="1" noTextEdit="1"/>
          </p:cNvSpPr>
          <p:nvPr/>
        </p:nvSpPr>
        <p:spPr bwMode="auto">
          <a:xfrm rot="5400000">
            <a:off x="11440894" y="23353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4" name="Freeform 20"/>
          <p:cNvSpPr>
            <a:spLocks noGrp="1" noRot="1" noChangeAspect="1" noMove="1" noResize="1" noEditPoints="1" noAdjustHandles="1" noChangeArrowheads="1" noChangeShapeType="1" noTextEdit="1"/>
          </p:cNvSpPr>
          <p:nvPr/>
        </p:nvSpPr>
        <p:spPr bwMode="auto">
          <a:xfrm rot="5400000">
            <a:off x="11725183"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5" name="Freeform 33"/>
          <p:cNvSpPr>
            <a:spLocks noGrp="1" noRot="1" noChangeAspect="1" noMove="1" noResize="1" noEditPoints="1" noAdjustHandles="1" noChangeArrowheads="1" noChangeShapeType="1" noTextEdit="1"/>
          </p:cNvSpPr>
          <p:nvPr/>
        </p:nvSpPr>
        <p:spPr bwMode="auto">
          <a:xfrm rot="16199998">
            <a:off x="11097198" y="242640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6" name="Freeform 11"/>
          <p:cNvSpPr>
            <a:spLocks noGrp="1" noRot="1" noChangeAspect="1" noMove="1" noResize="1" noEditPoints="1" noAdjustHandles="1" noChangeArrowheads="1" noChangeShapeType="1" noTextEdit="1"/>
          </p:cNvSpPr>
          <p:nvPr/>
        </p:nvSpPr>
        <p:spPr bwMode="auto">
          <a:xfrm rot="16199998">
            <a:off x="10869436" y="259196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7" name="Freeform 40"/>
          <p:cNvSpPr>
            <a:spLocks noGrp="1" noRot="1" noChangeAspect="1" noMove="1" noResize="1" noEditPoints="1" noAdjustHandles="1" noChangeArrowheads="1" noChangeShapeType="1" noTextEdit="1"/>
          </p:cNvSpPr>
          <p:nvPr/>
        </p:nvSpPr>
        <p:spPr bwMode="auto">
          <a:xfrm rot="5400000">
            <a:off x="11422891"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8" name="Freeform 7"/>
          <p:cNvSpPr>
            <a:spLocks noGrp="1" noRot="1" noChangeAspect="1" noMove="1" noResize="1" noEditPoints="1" noAdjustHandles="1" noChangeArrowheads="1" noChangeShapeType="1" noTextEdit="1"/>
          </p:cNvSpPr>
          <p:nvPr/>
        </p:nvSpPr>
        <p:spPr bwMode="auto">
          <a:xfrm rot="5400000">
            <a:off x="11681681"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9" name="Freeform 44"/>
          <p:cNvSpPr>
            <a:spLocks noGrp="1" noRot="1" noChangeAspect="1" noMove="1" noResize="1" noEditPoints="1" noAdjustHandles="1" noChangeArrowheads="1" noChangeShapeType="1" noTextEdit="1"/>
          </p:cNvSpPr>
          <p:nvPr/>
        </p:nvSpPr>
        <p:spPr bwMode="auto">
          <a:xfrm rot="16199998">
            <a:off x="11153903" y="2723245"/>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0" name="Freeform 46"/>
          <p:cNvSpPr>
            <a:spLocks noGrp="1" noRot="1" noChangeAspect="1" noMove="1" noResize="1" noEditPoints="1" noAdjustHandles="1" noChangeArrowheads="1" noChangeShapeType="1" noTextEdit="1"/>
          </p:cNvSpPr>
          <p:nvPr/>
        </p:nvSpPr>
        <p:spPr bwMode="auto">
          <a:xfrm rot="5400000">
            <a:off x="11435250"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1" name="Freeform 5"/>
          <p:cNvSpPr>
            <a:spLocks noGrp="1" noRot="1" noChangeAspect="1" noMove="1" noResize="1" noEditPoints="1" noAdjustHandles="1" noChangeArrowheads="1" noChangeShapeType="1" noTextEdit="1"/>
          </p:cNvSpPr>
          <p:nvPr/>
        </p:nvSpPr>
        <p:spPr bwMode="auto">
          <a:xfrm rot="5400000">
            <a:off x="11721378" y="2718803"/>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2" name="Freeform 16"/>
          <p:cNvSpPr>
            <a:spLocks noGrp="1" noRot="1" noChangeAspect="1" noMove="1" noResize="1" noEditPoints="1" noAdjustHandles="1" noChangeArrowheads="1" noChangeShapeType="1" noTextEdit="1"/>
          </p:cNvSpPr>
          <p:nvPr/>
        </p:nvSpPr>
        <p:spPr bwMode="auto">
          <a:xfrm rot="16199998">
            <a:off x="10878821" y="28571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3" name="Freeform 47"/>
          <p:cNvSpPr>
            <a:spLocks noGrp="1" noRot="1" noChangeAspect="1" noMove="1" noResize="1" noEditPoints="1" noAdjustHandles="1" noChangeArrowheads="1" noChangeShapeType="1" noTextEdit="1"/>
          </p:cNvSpPr>
          <p:nvPr/>
        </p:nvSpPr>
        <p:spPr bwMode="auto">
          <a:xfrm rot="16199998">
            <a:off x="11152012" y="2960899"/>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4" name="Freeform 37"/>
          <p:cNvSpPr>
            <a:spLocks noGrp="1" noRot="1" noChangeAspect="1" noMove="1" noResize="1" noEditPoints="1" noAdjustHandles="1" noChangeArrowheads="1" noChangeShapeType="1" noTextEdit="1"/>
          </p:cNvSpPr>
          <p:nvPr/>
        </p:nvSpPr>
        <p:spPr bwMode="auto">
          <a:xfrm rot="5400000">
            <a:off x="11428150"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5" name="Freeform 13"/>
          <p:cNvSpPr>
            <a:spLocks noGrp="1" noRot="1" noChangeAspect="1" noMove="1" noResize="1" noEditPoints="1" noAdjustHandles="1" noChangeArrowheads="1" noChangeShapeType="1" noTextEdit="1"/>
          </p:cNvSpPr>
          <p:nvPr/>
        </p:nvSpPr>
        <p:spPr bwMode="auto">
          <a:xfrm rot="5400000">
            <a:off x="11728340" y="2975554"/>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6" name="Freeform 12"/>
          <p:cNvSpPr>
            <a:spLocks noGrp="1" noRot="1" noChangeAspect="1" noMove="1" noResize="1" noEditPoints="1" noAdjustHandles="1" noChangeArrowheads="1" noChangeShapeType="1" noTextEdit="1"/>
          </p:cNvSpPr>
          <p:nvPr/>
        </p:nvSpPr>
        <p:spPr bwMode="auto">
          <a:xfrm rot="16199998">
            <a:off x="10866523" y="3115665"/>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7" name="Freeform 48"/>
          <p:cNvSpPr>
            <a:spLocks noGrp="1" noRot="1" noChangeAspect="1" noMove="1" noResize="1" noEditPoints="1" noAdjustHandles="1" noChangeArrowheads="1" noChangeShapeType="1" noTextEdit="1"/>
          </p:cNvSpPr>
          <p:nvPr/>
        </p:nvSpPr>
        <p:spPr bwMode="auto">
          <a:xfrm rot="16199998">
            <a:off x="11170934" y="3193554"/>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6" name="Freeform 32"/>
          <p:cNvSpPr>
            <a:spLocks noGrp="1" noRot="1" noChangeAspect="1" noMove="1" noResize="1" noEditPoints="1" noAdjustHandles="1" noChangeArrowheads="1" noChangeShapeType="1" noTextEdit="1"/>
          </p:cNvSpPr>
          <p:nvPr/>
        </p:nvSpPr>
        <p:spPr bwMode="auto">
          <a:xfrm rot="5400000">
            <a:off x="11414752"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7" name="Freeform 51"/>
          <p:cNvSpPr>
            <a:spLocks noGrp="1" noRot="1" noChangeAspect="1" noMove="1" noResize="1" noEditPoints="1" noAdjustHandles="1" noChangeArrowheads="1" noChangeShapeType="1" noTextEdit="1"/>
          </p:cNvSpPr>
          <p:nvPr/>
        </p:nvSpPr>
        <p:spPr bwMode="auto">
          <a:xfrm rot="16199998">
            <a:off x="11716921" y="3206332"/>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8" name="Freeform 14"/>
          <p:cNvSpPr>
            <a:spLocks noGrp="1" noRot="1" noChangeAspect="1" noMove="1" noResize="1" noEditPoints="1" noAdjustHandles="1" noChangeArrowheads="1" noChangeShapeType="1" noTextEdit="1"/>
          </p:cNvSpPr>
          <p:nvPr/>
        </p:nvSpPr>
        <p:spPr bwMode="auto">
          <a:xfrm rot="16199998">
            <a:off x="10871418" y="3468502"/>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9" name="Freeform 14"/>
          <p:cNvSpPr>
            <a:spLocks noGrp="1" noRot="1" noChangeAspect="1" noMove="1" noResize="1" noEditPoints="1" noAdjustHandles="1" noChangeArrowheads="1" noChangeShapeType="1" noTextEdit="1"/>
          </p:cNvSpPr>
          <p:nvPr/>
        </p:nvSpPr>
        <p:spPr bwMode="auto">
          <a:xfrm rot="5400000">
            <a:off x="11687487" y="3338455"/>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0" name="Freeform 32"/>
          <p:cNvSpPr>
            <a:spLocks noGrp="1" noRot="1" noChangeAspect="1" noMove="1" noResize="1" noEditPoints="1" noAdjustHandles="1" noChangeArrowheads="1" noChangeShapeType="1" noTextEdit="1"/>
          </p:cNvSpPr>
          <p:nvPr/>
        </p:nvSpPr>
        <p:spPr bwMode="auto">
          <a:xfrm rot="16199998">
            <a:off x="11134201" y="3486703"/>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1" name="Freeform 13"/>
          <p:cNvSpPr>
            <a:spLocks noGrp="1" noRot="1" noChangeAspect="1" noMove="1" noResize="1" noEditPoints="1" noAdjustHandles="1" noChangeArrowheads="1" noChangeShapeType="1" noTextEdit="1"/>
          </p:cNvSpPr>
          <p:nvPr/>
        </p:nvSpPr>
        <p:spPr bwMode="auto">
          <a:xfrm rot="16199998">
            <a:off x="10840106" y="3744553"/>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2" name="Freeform 37"/>
          <p:cNvSpPr>
            <a:spLocks noGrp="1" noRot="1" noChangeAspect="1" noMove="1" noResize="1" noEditPoints="1" noAdjustHandles="1" noChangeArrowheads="1" noChangeShapeType="1" noTextEdit="1"/>
          </p:cNvSpPr>
          <p:nvPr/>
        </p:nvSpPr>
        <p:spPr bwMode="auto">
          <a:xfrm rot="16199998">
            <a:off x="11150046" y="3707138"/>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3" name="Freeform 48"/>
          <p:cNvSpPr>
            <a:spLocks noGrp="1" noRot="1" noChangeAspect="1" noMove="1" noResize="1" noEditPoints="1" noAdjustHandles="1" noChangeArrowheads="1" noChangeShapeType="1" noTextEdit="1"/>
          </p:cNvSpPr>
          <p:nvPr/>
        </p:nvSpPr>
        <p:spPr bwMode="auto">
          <a:xfrm rot="5400000">
            <a:off x="11388652"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4" name="Freeform 40"/>
          <p:cNvSpPr>
            <a:spLocks noGrp="1" noRot="1" noChangeAspect="1" noMove="1" noResize="1" noEditPoints="1" noAdjustHandles="1" noChangeArrowheads="1" noChangeShapeType="1" noTextEdit="1"/>
          </p:cNvSpPr>
          <p:nvPr/>
        </p:nvSpPr>
        <p:spPr bwMode="auto">
          <a:xfrm rot="16199998">
            <a:off x="11745958" y="3507142"/>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5" name="Freeform 47"/>
          <p:cNvSpPr>
            <a:spLocks noGrp="1" noRot="1" noChangeAspect="1" noMove="1" noResize="1" noEditPoints="1" noAdjustHandles="1" noChangeArrowheads="1" noChangeShapeType="1" noTextEdit="1"/>
          </p:cNvSpPr>
          <p:nvPr/>
        </p:nvSpPr>
        <p:spPr bwMode="auto">
          <a:xfrm rot="5400000">
            <a:off x="11393395" y="3849727"/>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6" name="Freeform 12"/>
          <p:cNvSpPr>
            <a:spLocks noGrp="1" noRot="1" noChangeAspect="1" noMove="1" noResize="1" noEditPoints="1" noAdjustHandles="1" noChangeArrowheads="1" noChangeShapeType="1" noTextEdit="1"/>
          </p:cNvSpPr>
          <p:nvPr/>
        </p:nvSpPr>
        <p:spPr bwMode="auto">
          <a:xfrm rot="5400000">
            <a:off x="11674069" y="3739001"/>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7" name="Freeform 5"/>
          <p:cNvSpPr>
            <a:spLocks noGrp="1" noRot="1" noChangeAspect="1" noMove="1" noResize="1" noEditPoints="1" noAdjustHandles="1" noChangeArrowheads="1" noChangeShapeType="1" noTextEdit="1"/>
          </p:cNvSpPr>
          <p:nvPr/>
        </p:nvSpPr>
        <p:spPr bwMode="auto">
          <a:xfrm rot="16199998">
            <a:off x="10882697" y="4063804"/>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8" name="Freeform 46"/>
          <p:cNvSpPr>
            <a:spLocks noGrp="1" noRot="1" noChangeAspect="1" noMove="1" noResize="1" noEditPoints="1" noAdjustHandles="1" noChangeArrowheads="1" noChangeShapeType="1" noTextEdit="1"/>
          </p:cNvSpPr>
          <p:nvPr/>
        </p:nvSpPr>
        <p:spPr bwMode="auto">
          <a:xfrm rot="16199998">
            <a:off x="11136742" y="397658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9" name="Freeform 16"/>
          <p:cNvSpPr>
            <a:spLocks noGrp="1" noRot="1" noChangeAspect="1" noMove="1" noResize="1" noEditPoints="1" noAdjustHandles="1" noChangeArrowheads="1" noChangeShapeType="1" noTextEdit="1"/>
          </p:cNvSpPr>
          <p:nvPr/>
        </p:nvSpPr>
        <p:spPr bwMode="auto">
          <a:xfrm rot="5400000">
            <a:off x="11671018"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0" name="Freeform 44"/>
          <p:cNvSpPr>
            <a:spLocks noGrp="1" noRot="1" noChangeAspect="1" noMove="1" noResize="1" noEditPoints="1" noAdjustHandles="1" noChangeArrowheads="1" noChangeShapeType="1" noTextEdit="1"/>
          </p:cNvSpPr>
          <p:nvPr/>
        </p:nvSpPr>
        <p:spPr bwMode="auto">
          <a:xfrm rot="5400000">
            <a:off x="11408342"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1" name="Freeform 7"/>
          <p:cNvSpPr>
            <a:spLocks noGrp="1" noRot="1" noChangeAspect="1" noMove="1" noResize="1" noEditPoints="1" noAdjustHandles="1" noChangeArrowheads="1" noChangeShapeType="1" noTextEdit="1"/>
          </p:cNvSpPr>
          <p:nvPr/>
        </p:nvSpPr>
        <p:spPr bwMode="auto">
          <a:xfrm rot="16199998">
            <a:off x="10873474" y="4257466"/>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2" name="Freeform 11"/>
          <p:cNvSpPr>
            <a:spLocks noGrp="1" noRot="1" noChangeAspect="1" noMove="1" noResize="1" noEditPoints="1" noAdjustHandles="1" noChangeArrowheads="1" noChangeShapeType="1" noTextEdit="1"/>
          </p:cNvSpPr>
          <p:nvPr/>
        </p:nvSpPr>
        <p:spPr bwMode="auto">
          <a:xfrm rot="5400000">
            <a:off x="11680402"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3" name="Freeform 56"/>
          <p:cNvSpPr>
            <a:spLocks noGrp="1" noRot="1" noChangeAspect="1" noMove="1" noResize="1" noEditPoints="1" noAdjustHandles="1" noChangeArrowheads="1" noChangeShapeType="1" noTextEdit="1"/>
          </p:cNvSpPr>
          <p:nvPr/>
        </p:nvSpPr>
        <p:spPr bwMode="auto">
          <a:xfrm rot="16199998">
            <a:off x="11162482" y="43474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4" name="Freeform 33"/>
          <p:cNvSpPr>
            <a:spLocks noGrp="1" noRot="1" noChangeAspect="1" noMove="1" noResize="1" noEditPoints="1" noAdjustHandles="1" noChangeArrowheads="1" noChangeShapeType="1" noTextEdit="1"/>
          </p:cNvSpPr>
          <p:nvPr/>
        </p:nvSpPr>
        <p:spPr bwMode="auto">
          <a:xfrm rot="5400000">
            <a:off x="11444665"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5" name="Freeform 20"/>
          <p:cNvSpPr>
            <a:spLocks noGrp="1" noRot="1" noChangeAspect="1" noMove="1" noResize="1" noEditPoints="1" noAdjustHandles="1" noChangeArrowheads="1" noChangeShapeType="1" noTextEdit="1"/>
          </p:cNvSpPr>
          <p:nvPr/>
        </p:nvSpPr>
        <p:spPr bwMode="auto">
          <a:xfrm rot="16199998">
            <a:off x="10839720" y="4538206"/>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6" name="Freeform 9"/>
          <p:cNvSpPr>
            <a:spLocks noGrp="1" noRot="1" noChangeAspect="1" noMove="1" noResize="1" noEditPoints="1" noAdjustHandles="1" noChangeArrowheads="1" noChangeShapeType="1" noTextEdit="1"/>
          </p:cNvSpPr>
          <p:nvPr/>
        </p:nvSpPr>
        <p:spPr bwMode="auto">
          <a:xfrm rot="5400000">
            <a:off x="11720040"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7" name="Freeform 61"/>
          <p:cNvSpPr>
            <a:spLocks noGrp="1" noRot="1" noChangeAspect="1" noMove="1" noResize="1" noEditPoints="1" noAdjustHandles="1" noChangeArrowheads="1" noChangeShapeType="1" noTextEdit="1"/>
          </p:cNvSpPr>
          <p:nvPr/>
        </p:nvSpPr>
        <p:spPr bwMode="auto">
          <a:xfrm rot="16199998">
            <a:off x="11163335" y="4598945"/>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8" name="Freeform 35"/>
          <p:cNvSpPr>
            <a:spLocks noGrp="1" noRot="1" noChangeAspect="1" noMove="1" noResize="1" noEditPoints="1" noAdjustHandles="1" noChangeArrowheads="1" noChangeShapeType="1" noTextEdit="1"/>
          </p:cNvSpPr>
          <p:nvPr/>
        </p:nvSpPr>
        <p:spPr bwMode="auto">
          <a:xfrm rot="5400000">
            <a:off x="11444247"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9" name="Freeform 19"/>
          <p:cNvSpPr>
            <a:spLocks noGrp="1" noRot="1" noChangeAspect="1" noMove="1" noResize="1" noEditPoints="1" noAdjustHandles="1" noChangeArrowheads="1" noChangeShapeType="1" noTextEdit="1"/>
          </p:cNvSpPr>
          <p:nvPr/>
        </p:nvSpPr>
        <p:spPr bwMode="auto">
          <a:xfrm rot="16199998">
            <a:off x="10850179" y="4797912"/>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0" name="Freeform 8"/>
          <p:cNvSpPr>
            <a:spLocks noGrp="1" noRot="1" noChangeAspect="1" noMove="1" noResize="1" noEditPoints="1" noAdjustHandles="1" noChangeArrowheads="1" noChangeShapeType="1" noTextEdit="1"/>
          </p:cNvSpPr>
          <p:nvPr/>
        </p:nvSpPr>
        <p:spPr bwMode="auto">
          <a:xfrm rot="5400000">
            <a:off x="11711903"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1" name="Freeform 38"/>
          <p:cNvSpPr>
            <a:spLocks noGrp="1" noRot="1" noChangeAspect="1" noMove="1" noResize="1" noEditPoints="1" noAdjustHandles="1" noChangeArrowheads="1" noChangeShapeType="1" noTextEdit="1"/>
          </p:cNvSpPr>
          <p:nvPr/>
        </p:nvSpPr>
        <p:spPr bwMode="auto">
          <a:xfrm rot="5400000">
            <a:off x="11416591" y="488938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2" name="Freeform 27"/>
          <p:cNvSpPr>
            <a:spLocks noGrp="1" noRot="1" noChangeAspect="1" noMove="1" noResize="1" noEditPoints="1" noAdjustHandles="1" noChangeArrowheads="1" noChangeShapeType="1" noTextEdit="1"/>
          </p:cNvSpPr>
          <p:nvPr/>
        </p:nvSpPr>
        <p:spPr bwMode="auto">
          <a:xfrm rot="16199998">
            <a:off x="10844221" y="5016682"/>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3" name="Freeform 60"/>
          <p:cNvSpPr>
            <a:spLocks noGrp="1" noRot="1" noChangeAspect="1" noMove="1" noResize="1" noEditPoints="1" noAdjustHandles="1" noChangeArrowheads="1" noChangeShapeType="1" noTextEdit="1"/>
          </p:cNvSpPr>
          <p:nvPr/>
        </p:nvSpPr>
        <p:spPr bwMode="auto">
          <a:xfrm rot="16199998">
            <a:off x="11135835" y="4916660"/>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4" name="Freeform 57"/>
          <p:cNvSpPr>
            <a:spLocks noGrp="1" noRot="1" noChangeAspect="1" noMove="1" noResize="1" noEditPoints="1" noAdjustHandles="1" noChangeArrowheads="1" noChangeShapeType="1" noTextEdit="1"/>
          </p:cNvSpPr>
          <p:nvPr/>
        </p:nvSpPr>
        <p:spPr bwMode="auto">
          <a:xfrm rot="16199998">
            <a:off x="11100768" y="5121973"/>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5" name="Freeform 39"/>
          <p:cNvSpPr>
            <a:spLocks noGrp="1" noRot="1" noChangeAspect="1" noMove="1" noResize="1" noEditPoints="1" noAdjustHandles="1" noChangeArrowheads="1" noChangeShapeType="1" noTextEdit="1"/>
          </p:cNvSpPr>
          <p:nvPr/>
        </p:nvSpPr>
        <p:spPr bwMode="auto">
          <a:xfrm rot="5400000">
            <a:off x="11398116" y="5093697"/>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6" name="Freeform 6"/>
          <p:cNvSpPr>
            <a:spLocks noGrp="1" noRot="1" noChangeAspect="1" noMove="1" noResize="1" noEditPoints="1" noAdjustHandles="1" noChangeArrowheads="1" noChangeShapeType="1" noTextEdit="1"/>
          </p:cNvSpPr>
          <p:nvPr/>
        </p:nvSpPr>
        <p:spPr bwMode="auto">
          <a:xfrm rot="5400000">
            <a:off x="11702254"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7" name="Freeform 28"/>
          <p:cNvSpPr>
            <a:spLocks noGrp="1" noRot="1" noChangeAspect="1" noMove="1" noResize="1" noEditPoints="1" noAdjustHandles="1" noChangeArrowheads="1" noChangeShapeType="1" noTextEdit="1"/>
          </p:cNvSpPr>
          <p:nvPr/>
        </p:nvSpPr>
        <p:spPr bwMode="auto">
          <a:xfrm rot="16199998">
            <a:off x="10850367" y="5284408"/>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8" name="Freeform 55"/>
          <p:cNvSpPr>
            <a:spLocks noGrp="1" noRot="1" noChangeAspect="1" noMove="1" noResize="1" noEditPoints="1" noAdjustHandles="1" noChangeArrowheads="1" noChangeShapeType="1" noTextEdit="1"/>
          </p:cNvSpPr>
          <p:nvPr/>
        </p:nvSpPr>
        <p:spPr bwMode="auto">
          <a:xfrm rot="16199998">
            <a:off x="11096665" y="5356199"/>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9" name="Freeform 34"/>
          <p:cNvSpPr>
            <a:spLocks noGrp="1" noRot="1" noChangeAspect="1" noMove="1" noResize="1" noEditPoints="1" noAdjustHandles="1" noChangeArrowheads="1" noChangeShapeType="1" noTextEdit="1"/>
          </p:cNvSpPr>
          <p:nvPr/>
        </p:nvSpPr>
        <p:spPr bwMode="auto">
          <a:xfrm rot="5400000">
            <a:off x="11448595"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0" name="Freeform 17"/>
          <p:cNvSpPr>
            <a:spLocks noGrp="1" noRot="1" noChangeAspect="1" noMove="1" noResize="1" noEditPoints="1" noAdjustHandles="1" noChangeArrowheads="1" noChangeShapeType="1" noTextEdit="1"/>
          </p:cNvSpPr>
          <p:nvPr/>
        </p:nvSpPr>
        <p:spPr bwMode="auto">
          <a:xfrm rot="5400000">
            <a:off x="11705997" y="5347417"/>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1" name="Freeform 26"/>
          <p:cNvSpPr>
            <a:spLocks noGrp="1" noRot="1" noChangeAspect="1" noMove="1" noResize="1" noEditPoints="1" noAdjustHandles="1" noChangeArrowheads="1" noChangeShapeType="1" noTextEdit="1"/>
          </p:cNvSpPr>
          <p:nvPr/>
        </p:nvSpPr>
        <p:spPr bwMode="auto">
          <a:xfrm rot="16199998">
            <a:off x="10827927" y="5489941"/>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2" name="Freeform 53"/>
          <p:cNvSpPr>
            <a:spLocks noGrp="1" noRot="1" noChangeAspect="1" noMove="1" noResize="1" noEditPoints="1" noAdjustHandles="1" noChangeArrowheads="1" noChangeShapeType="1" noTextEdit="1"/>
          </p:cNvSpPr>
          <p:nvPr/>
        </p:nvSpPr>
        <p:spPr bwMode="auto">
          <a:xfrm rot="16199998">
            <a:off x="11100070" y="5593912"/>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3" name="Freeform 22"/>
          <p:cNvSpPr>
            <a:spLocks noGrp="1" noRot="1" noChangeAspect="1" noMove="1" noResize="1" noEditPoints="1" noAdjustHandles="1" noChangeArrowheads="1" noChangeShapeType="1" noTextEdit="1"/>
          </p:cNvSpPr>
          <p:nvPr/>
        </p:nvSpPr>
        <p:spPr bwMode="auto">
          <a:xfrm rot="16199998">
            <a:off x="10805798" y="5739867"/>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4" name="Freeform 42"/>
          <p:cNvSpPr>
            <a:spLocks noGrp="1" noRot="1" noChangeAspect="1" noMove="1" noResize="1" noEditPoints="1" noAdjustHandles="1" noChangeArrowheads="1" noChangeShapeType="1" noTextEdit="1"/>
          </p:cNvSpPr>
          <p:nvPr/>
        </p:nvSpPr>
        <p:spPr bwMode="auto">
          <a:xfrm rot="5400000">
            <a:off x="11404552"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5" name="Freeform 21"/>
          <p:cNvSpPr>
            <a:spLocks noGrp="1" noRot="1" noChangeAspect="1" noMove="1" noResize="1" noEditPoints="1" noAdjustHandles="1" noChangeArrowheads="1" noChangeShapeType="1" noTextEdit="1"/>
          </p:cNvSpPr>
          <p:nvPr/>
        </p:nvSpPr>
        <p:spPr bwMode="auto">
          <a:xfrm rot="5400000">
            <a:off x="11653988"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6" name="Freeform 30"/>
          <p:cNvSpPr>
            <a:spLocks noGrp="1" noRot="1" noChangeAspect="1" noMove="1" noResize="1" noEditPoints="1" noAdjustHandles="1" noChangeArrowheads="1" noChangeShapeType="1" noTextEdit="1"/>
          </p:cNvSpPr>
          <p:nvPr/>
        </p:nvSpPr>
        <p:spPr bwMode="auto">
          <a:xfrm rot="16199998">
            <a:off x="10892977" y="5804956"/>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7" name="Freeform 23"/>
          <p:cNvSpPr>
            <a:spLocks noGrp="1" noRot="1" noChangeAspect="1" noMove="1" noResize="1" noEditPoints="1" noAdjustHandles="1" noChangeArrowheads="1" noChangeShapeType="1" noTextEdit="1"/>
          </p:cNvSpPr>
          <p:nvPr/>
        </p:nvSpPr>
        <p:spPr bwMode="auto">
          <a:xfrm rot="16199998">
            <a:off x="10850592" y="5970384"/>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8" name="Freeform 43"/>
          <p:cNvSpPr>
            <a:spLocks noGrp="1" noRot="1" noChangeAspect="1" noMove="1" noResize="1" noEditPoints="1" noAdjustHandles="1" noChangeArrowheads="1" noChangeShapeType="1" noTextEdit="1"/>
          </p:cNvSpPr>
          <p:nvPr/>
        </p:nvSpPr>
        <p:spPr bwMode="auto">
          <a:xfrm rot="16199998">
            <a:off x="11112645" y="5876600"/>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9" name="Freeform 45"/>
          <p:cNvSpPr>
            <a:spLocks noGrp="1" noRot="1" noChangeAspect="1" noMove="1" noResize="1" noEditPoints="1" noAdjustHandles="1" noChangeArrowheads="1" noChangeShapeType="1" noTextEdit="1"/>
          </p:cNvSpPr>
          <p:nvPr/>
        </p:nvSpPr>
        <p:spPr bwMode="auto">
          <a:xfrm rot="5400000">
            <a:off x="11386191"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0" name="Freeform 29"/>
          <p:cNvSpPr>
            <a:spLocks noGrp="1" noRot="1" noChangeAspect="1" noMove="1" noResize="1" noEditPoints="1" noAdjustHandles="1" noChangeArrowheads="1" noChangeShapeType="1" noTextEdit="1"/>
          </p:cNvSpPr>
          <p:nvPr/>
        </p:nvSpPr>
        <p:spPr bwMode="auto">
          <a:xfrm rot="5400000">
            <a:off x="11634871"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1" name="Freeform 36"/>
          <p:cNvSpPr>
            <a:spLocks noGrp="1" noRot="1" noChangeAspect="1" noMove="1" noResize="1" noEditPoints="1" noAdjustHandles="1" noChangeArrowheads="1" noChangeShapeType="1" noTextEdit="1"/>
          </p:cNvSpPr>
          <p:nvPr/>
        </p:nvSpPr>
        <p:spPr bwMode="auto">
          <a:xfrm rot="5400000">
            <a:off x="11416384"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2" name="Freeform 15"/>
          <p:cNvSpPr>
            <a:spLocks noGrp="1" noRot="1" noChangeAspect="1" noMove="1" noResize="1" noEditPoints="1" noAdjustHandles="1" noChangeArrowheads="1" noChangeShapeType="1" noTextEdit="1"/>
          </p:cNvSpPr>
          <p:nvPr/>
        </p:nvSpPr>
        <p:spPr bwMode="auto">
          <a:xfrm rot="16199998">
            <a:off x="10878167" y="6224329"/>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3" name="Freeform 54"/>
          <p:cNvSpPr>
            <a:spLocks noGrp="1" noRot="1" noChangeAspect="1" noMove="1" noResize="1" noEditPoints="1" noAdjustHandles="1" noChangeArrowheads="1" noChangeShapeType="1" noTextEdit="1"/>
          </p:cNvSpPr>
          <p:nvPr/>
        </p:nvSpPr>
        <p:spPr bwMode="auto">
          <a:xfrm rot="16199998">
            <a:off x="11107134" y="616947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4" name="Freeform 31"/>
          <p:cNvSpPr>
            <a:spLocks noGrp="1" noRot="1" noChangeAspect="1" noMove="1" noResize="1" noEditPoints="1" noAdjustHandles="1" noChangeArrowheads="1" noChangeShapeType="1" noTextEdit="1"/>
          </p:cNvSpPr>
          <p:nvPr/>
        </p:nvSpPr>
        <p:spPr bwMode="auto">
          <a:xfrm rot="5400000">
            <a:off x="11666567" y="6183127"/>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5" name="Freeform 52"/>
          <p:cNvSpPr>
            <a:spLocks noGrp="1" noRot="1" noChangeAspect="1" noMove="1" noResize="1" noEditPoints="1" noAdjustHandles="1" noChangeArrowheads="1" noChangeShapeType="1" noTextEdit="1"/>
          </p:cNvSpPr>
          <p:nvPr/>
        </p:nvSpPr>
        <p:spPr bwMode="auto">
          <a:xfrm rot="16199998">
            <a:off x="11100012" y="6356763"/>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6" name="Freeform 41"/>
          <p:cNvSpPr>
            <a:spLocks noGrp="1" noRot="1" noChangeAspect="1" noMove="1" noResize="1" noEditPoints="1" noAdjustHandles="1" noChangeArrowheads="1" noChangeShapeType="1" noTextEdit="1"/>
          </p:cNvSpPr>
          <p:nvPr/>
        </p:nvSpPr>
        <p:spPr bwMode="auto">
          <a:xfrm rot="5400000">
            <a:off x="11416384"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7" name="Freeform 18"/>
          <p:cNvSpPr>
            <a:spLocks noGrp="1" noRot="1" noChangeAspect="1" noMove="1" noResize="1" noEditPoints="1" noAdjustHandles="1" noChangeArrowheads="1" noChangeShapeType="1" noTextEdit="1"/>
          </p:cNvSpPr>
          <p:nvPr/>
        </p:nvSpPr>
        <p:spPr bwMode="auto">
          <a:xfrm rot="16199998">
            <a:off x="10846606" y="6507822"/>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8" name="Freeform 59"/>
          <p:cNvSpPr>
            <a:spLocks noGrp="1" noRot="1" noChangeAspect="1" noMove="1" noResize="1" noEditPoints="1" noAdjustHandles="1" noChangeArrowheads="1" noChangeShapeType="1" noTextEdit="1"/>
          </p:cNvSpPr>
          <p:nvPr/>
        </p:nvSpPr>
        <p:spPr bwMode="auto">
          <a:xfrm rot="16199998">
            <a:off x="11138156" y="6555124"/>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9" name="Freeform 49"/>
          <p:cNvSpPr>
            <a:spLocks noGrp="1" noRot="1" noChangeAspect="1" noMove="1" noResize="1" noEditPoints="1" noAdjustHandles="1" noChangeArrowheads="1" noChangeShapeType="1" noTextEdit="1"/>
          </p:cNvSpPr>
          <p:nvPr/>
        </p:nvSpPr>
        <p:spPr bwMode="auto">
          <a:xfrm rot="5400000">
            <a:off x="11387266"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0" name="Freeform 25"/>
          <p:cNvSpPr>
            <a:spLocks noGrp="1" noRot="1" noChangeAspect="1" noMove="1" noResize="1" noEditPoints="1" noAdjustHandles="1" noChangeArrowheads="1" noChangeShapeType="1" noTextEdit="1"/>
          </p:cNvSpPr>
          <p:nvPr/>
        </p:nvSpPr>
        <p:spPr bwMode="auto">
          <a:xfrm rot="5400000">
            <a:off x="11634649"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1" name="Freeform 10"/>
          <p:cNvSpPr>
            <a:spLocks noGrp="1" noRot="1" noChangeAspect="1" noMove="1" noResize="1" noEditPoints="1" noAdjustHandles="1" noChangeArrowheads="1" noChangeShapeType="1" noTextEdit="1"/>
          </p:cNvSpPr>
          <p:nvPr/>
        </p:nvSpPr>
        <p:spPr bwMode="auto">
          <a:xfrm rot="16199998">
            <a:off x="10854557" y="6713279"/>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2" name="Freeform 8"/>
          <p:cNvSpPr>
            <a:spLocks noGrp="1" noRot="1" noChangeAspect="1" noMove="1" noResize="1" noEditPoints="1" noAdjustHandles="1" noChangeArrowheads="1" noChangeShapeType="1" noTextEdit="1"/>
          </p:cNvSpPr>
          <p:nvPr/>
        </p:nvSpPr>
        <p:spPr bwMode="auto">
          <a:xfrm rot="16199998">
            <a:off x="11109838" y="676592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3" name="Freeform 8"/>
          <p:cNvSpPr>
            <a:spLocks noGrp="1" noRot="1" noChangeAspect="1" noMove="1" noResize="1" noEditPoints="1" noAdjustHandles="1" noChangeArrowheads="1" noChangeShapeType="1" noTextEdit="1"/>
          </p:cNvSpPr>
          <p:nvPr/>
        </p:nvSpPr>
        <p:spPr bwMode="auto">
          <a:xfrm rot="5400000">
            <a:off x="11418563" y="67473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4" name="Freeform 106"/>
          <p:cNvSpPr>
            <a:spLocks noGrp="1" noRot="1" noChangeAspect="1" noMove="1" noResize="1" noEditPoints="1" noAdjustHandles="1" noChangeArrowheads="1" noChangeShapeType="1" noTextEdit="1"/>
          </p:cNvSpPr>
          <p:nvPr/>
        </p:nvSpPr>
        <p:spPr bwMode="auto">
          <a:xfrm rot="5400000">
            <a:off x="11611738"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78" name="Inhaltsplatzhalter 3"/>
          <p:cNvSpPr txBox="1"/>
          <p:nvPr/>
        </p:nvSpPr>
        <p:spPr bwMode="auto">
          <a:xfrm>
            <a:off x="1789966" y="505434"/>
            <a:ext cx="8802999" cy="507325"/>
          </a:xfrm>
          <a:prstGeom prst="rect">
            <a:avLst/>
          </a:prstGeom>
          <a:solidFill>
            <a:srgbClr val="C2D988"/>
          </a:solidFill>
          <a:ln>
            <a:solidFill>
              <a:schemeClr val="accent5">
                <a:lumMod val="60000"/>
                <a:lumOff val="40000"/>
              </a:schemeClr>
            </a:solidFill>
          </a:ln>
        </p:spPr>
        <p:txBody>
          <a:bodyPr vert="horz" lIns="91440" tIns="45720" rIns="91440" bIns="45720" rtlCol="0">
            <a:normAutofit fontScale="25000" lnSpcReduction="20000"/>
          </a:bodyPr>
          <a:lstStyle>
            <a:lvl1pPr marL="0" indent="0" algn="ctr" defTabSz="914400">
              <a:lnSpc>
                <a:spcPct val="150000"/>
              </a:lnSpc>
              <a:spcBef>
                <a:spcPts val="1000"/>
              </a:spcBef>
              <a:buClr>
                <a:schemeClr val="bg2">
                  <a:lumMod val="75000"/>
                </a:schemeClr>
              </a:buClr>
              <a:buFont typeface="Arial"/>
              <a:buNone/>
              <a:defRPr sz="1400" cap="all" spc="600">
                <a:solidFill>
                  <a:schemeClr val="tx2"/>
                </a:solidFill>
                <a:latin typeface="+mn-lt"/>
                <a:ea typeface="+mn-ea"/>
                <a:cs typeface="+mn-cs"/>
              </a:defRPr>
            </a:lvl1pPr>
            <a:lvl2pPr marL="457200" indent="0" algn="ctr" defTabSz="914400">
              <a:lnSpc>
                <a:spcPct val="150000"/>
              </a:lnSpc>
              <a:spcBef>
                <a:spcPts val="500"/>
              </a:spcBef>
              <a:buClr>
                <a:schemeClr val="bg2">
                  <a:lumMod val="75000"/>
                </a:schemeClr>
              </a:buClr>
              <a:buFontTx/>
              <a:buNone/>
              <a:defRPr sz="2000">
                <a:solidFill>
                  <a:schemeClr val="tx2"/>
                </a:solidFill>
                <a:latin typeface="+mn-lt"/>
                <a:ea typeface="+mn-ea"/>
                <a:cs typeface="+mn-cs"/>
              </a:defRPr>
            </a:lvl2pPr>
            <a:lvl3pPr marL="914400" indent="0" algn="ctr" defTabSz="914400">
              <a:lnSpc>
                <a:spcPct val="150000"/>
              </a:lnSpc>
              <a:spcBef>
                <a:spcPts val="500"/>
              </a:spcBef>
              <a:buClr>
                <a:schemeClr val="bg2">
                  <a:lumMod val="75000"/>
                </a:schemeClr>
              </a:buClr>
              <a:buFont typeface="Arial"/>
              <a:buNone/>
              <a:defRPr sz="1800" b="1">
                <a:solidFill>
                  <a:schemeClr val="tx2"/>
                </a:solidFill>
                <a:latin typeface="+mn-lt"/>
                <a:ea typeface="+mn-ea"/>
                <a:cs typeface="+mn-cs"/>
              </a:defRPr>
            </a:lvl3pPr>
            <a:lvl4pPr marL="1371600" indent="0" algn="ctr" defTabSz="914400">
              <a:lnSpc>
                <a:spcPct val="150000"/>
              </a:lnSpc>
              <a:spcBef>
                <a:spcPts val="500"/>
              </a:spcBef>
              <a:buClr>
                <a:schemeClr val="bg2">
                  <a:lumMod val="75000"/>
                </a:schemeClr>
              </a:buClr>
              <a:buFontTx/>
              <a:buNone/>
              <a:defRPr sz="1600">
                <a:solidFill>
                  <a:schemeClr val="tx2"/>
                </a:solidFill>
                <a:latin typeface="+mn-lt"/>
                <a:ea typeface="+mn-ea"/>
                <a:cs typeface="+mn-cs"/>
              </a:defRPr>
            </a:lvl4pPr>
            <a:lvl5pPr marL="1828800" indent="0" algn="ctr" defTabSz="914400">
              <a:lnSpc>
                <a:spcPct val="150000"/>
              </a:lnSpc>
              <a:spcBef>
                <a:spcPts val="500"/>
              </a:spcBef>
              <a:buClr>
                <a:schemeClr val="bg2">
                  <a:lumMod val="75000"/>
                </a:schemeClr>
              </a:buClr>
              <a:buFont typeface="Arial"/>
              <a:buNone/>
              <a:defRPr sz="1600">
                <a:solidFill>
                  <a:schemeClr val="tx2"/>
                </a:solidFill>
                <a:latin typeface="+mn-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defRPr/>
            </a:pPr>
            <a:r>
              <a:rPr lang="de-DE" sz="8000" b="1" cap="none" dirty="0">
                <a:solidFill>
                  <a:srgbClr val="E2E8E6">
                    <a:lumMod val="50000"/>
                  </a:srgbClr>
                </a:solidFill>
                <a:latin typeface="Bahnschrift SemiBold" panose="020B0502040204020203" pitchFamily="34" charset="0"/>
              </a:rPr>
              <a:t>Stimme</a:t>
            </a:r>
            <a:endParaRPr lang="de-DE" sz="8000" cap="none" dirty="0">
              <a:solidFill>
                <a:srgbClr val="E2E8E6">
                  <a:lumMod val="50000"/>
                </a:srgbClr>
              </a:solidFill>
              <a:latin typeface="Bahnschrift SemiBold" panose="020B0502040204020203" pitchFamily="34" charset="0"/>
            </a:endParaRPr>
          </a:p>
          <a:p>
            <a:pPr>
              <a:defRPr/>
            </a:pPr>
            <a:endParaRPr lang="de-DE" dirty="0"/>
          </a:p>
        </p:txBody>
      </p:sp>
      <p:sp>
        <p:nvSpPr>
          <p:cNvPr id="180" name="Rechteck 179"/>
          <p:cNvSpPr/>
          <p:nvPr/>
        </p:nvSpPr>
        <p:spPr bwMode="auto">
          <a:xfrm>
            <a:off x="126111" y="1678700"/>
            <a:ext cx="8517827" cy="640115"/>
          </a:xfrm>
          <a:prstGeom prst="rect">
            <a:avLst/>
          </a:prstGeom>
        </p:spPr>
        <p:txBody>
          <a:bodyPr wrap="square">
            <a:spAutoFit/>
          </a:bodyPr>
          <a:lstStyle/>
          <a:p>
            <a:pPr marL="742938" lvl="1" indent="-285750">
              <a:buFont typeface="Arial"/>
              <a:buChar char="•"/>
              <a:defRPr/>
            </a:pPr>
            <a:endParaRPr lang="de-DE"/>
          </a:p>
          <a:p>
            <a:pPr marL="742938" lvl="1" indent="-285750">
              <a:buFont typeface="Arial"/>
              <a:buChar char="•"/>
              <a:defRPr/>
            </a:pPr>
            <a:endParaRPr lang="de-DE"/>
          </a:p>
        </p:txBody>
      </p:sp>
      <p:sp>
        <p:nvSpPr>
          <p:cNvPr id="5" name="Abgerundetes Rechteck 4"/>
          <p:cNvSpPr/>
          <p:nvPr/>
        </p:nvSpPr>
        <p:spPr bwMode="auto">
          <a:xfrm>
            <a:off x="1677297" y="1759786"/>
            <a:ext cx="8554854" cy="2151718"/>
          </a:xfrm>
          <a:prstGeom prst="roundRect">
            <a:avLst>
              <a:gd name="adj" fmla="val 16667"/>
            </a:avLst>
          </a:prstGeom>
          <a:solidFill>
            <a:srgbClr val="C2D988">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 name="Textfeld 1"/>
          <p:cNvSpPr txBox="1"/>
          <p:nvPr/>
        </p:nvSpPr>
        <p:spPr bwMode="auto">
          <a:xfrm>
            <a:off x="1838157" y="1159186"/>
            <a:ext cx="8654663" cy="5632311"/>
          </a:xfrm>
          <a:prstGeom prst="rect">
            <a:avLst/>
          </a:prstGeom>
          <a:noFill/>
        </p:spPr>
        <p:txBody>
          <a:bodyPr wrap="square" rtlCol="0">
            <a:spAutoFit/>
          </a:bodyPr>
          <a:lstStyle/>
          <a:p>
            <a:pPr>
              <a:lnSpc>
                <a:spcPct val="150000"/>
              </a:lnSpc>
              <a:defRPr/>
            </a:pPr>
            <a:r>
              <a:rPr lang="de-DE" sz="2400" dirty="0">
                <a:solidFill>
                  <a:schemeClr val="bg2">
                    <a:lumMod val="50000"/>
                  </a:schemeClr>
                </a:solidFill>
                <a:latin typeface="Bahnschrift SemiBold" panose="020B0502040204020203" pitchFamily="34" charset="0"/>
                <a:cs typeface="Calibri"/>
              </a:rPr>
              <a:t>Darum geht es:</a:t>
            </a:r>
            <a:endParaRPr dirty="0">
              <a:latin typeface="Bahnschrift SemiBold" panose="020B0502040204020203" pitchFamily="34" charset="0"/>
            </a:endParaRPr>
          </a:p>
          <a:p>
            <a:pPr>
              <a:defRPr/>
            </a:pPr>
            <a:r>
              <a:rPr lang="de-DE" b="1" dirty="0">
                <a:latin typeface="Calibri"/>
                <a:cs typeface="Calibri"/>
              </a:rPr>
              <a:t>Die Schülerinnen und Schüler machen Entdeckungen, was sie mit ihrer Stimme machen können. </a:t>
            </a:r>
            <a:r>
              <a:rPr lang="de-DE" b="1" dirty="0" smtClean="0">
                <a:latin typeface="Calibri"/>
                <a:cs typeface="Calibri"/>
              </a:rPr>
              <a:t>Sie</a:t>
            </a:r>
            <a:r>
              <a:rPr lang="de-DE" b="1" dirty="0">
                <a:latin typeface="Calibri"/>
                <a:cs typeface="Calibri"/>
              </a:rPr>
              <a:t>…</a:t>
            </a:r>
            <a:endParaRPr dirty="0"/>
          </a:p>
          <a:p>
            <a:pPr marL="285750" indent="-285750">
              <a:lnSpc>
                <a:spcPct val="150000"/>
              </a:lnSpc>
              <a:buFont typeface="Arial"/>
              <a:buChar char="•"/>
              <a:defRPr/>
            </a:pPr>
            <a:r>
              <a:rPr lang="de-DE" dirty="0">
                <a:latin typeface="Calibri"/>
                <a:cs typeface="Calibri"/>
              </a:rPr>
              <a:t>beschreiben  den Klang unterschiedlicher Emotionen.</a:t>
            </a:r>
            <a:endParaRPr dirty="0"/>
          </a:p>
          <a:p>
            <a:pPr marL="285750" indent="-285750">
              <a:lnSpc>
                <a:spcPct val="150000"/>
              </a:lnSpc>
              <a:buFont typeface="Arial"/>
              <a:buChar char="•"/>
              <a:defRPr/>
            </a:pPr>
            <a:r>
              <a:rPr lang="de-DE" dirty="0">
                <a:latin typeface="Calibri"/>
                <a:cs typeface="Calibri"/>
              </a:rPr>
              <a:t>experimentieren spielerisch Gefühle mit der eigenen Stimme auszudrücken.</a:t>
            </a:r>
            <a:endParaRPr dirty="0"/>
          </a:p>
          <a:p>
            <a:pPr marL="285750" indent="-285750">
              <a:lnSpc>
                <a:spcPct val="150000"/>
              </a:lnSpc>
              <a:buFont typeface="Arial"/>
              <a:buChar char="•"/>
              <a:defRPr/>
            </a:pPr>
            <a:r>
              <a:rPr lang="de-DE" dirty="0">
                <a:latin typeface="Calibri"/>
                <a:cs typeface="Calibri"/>
              </a:rPr>
              <a:t>gestalten mit ihrer Stimme Märchenfiguren</a:t>
            </a:r>
            <a:r>
              <a:rPr lang="de-DE" dirty="0" smtClean="0">
                <a:latin typeface="Calibri"/>
                <a:cs typeface="Calibri"/>
              </a:rPr>
              <a:t>.</a:t>
            </a:r>
            <a:endParaRPr dirty="0" smtClean="0"/>
          </a:p>
          <a:p>
            <a:pPr marL="285750" indent="-285750">
              <a:lnSpc>
                <a:spcPct val="150000"/>
              </a:lnSpc>
              <a:buFont typeface="Arial"/>
              <a:buChar char="•"/>
              <a:defRPr/>
            </a:pPr>
            <a:r>
              <a:rPr lang="de-DE" dirty="0" smtClean="0">
                <a:latin typeface="Calibri"/>
                <a:cs typeface="Calibri"/>
              </a:rPr>
              <a:t>geben </a:t>
            </a:r>
            <a:r>
              <a:rPr lang="de-DE" dirty="0">
                <a:latin typeface="Calibri"/>
                <a:cs typeface="Calibri"/>
              </a:rPr>
              <a:t>sich gegenseitig Feedback zur Wirkung als Märchenfigur.</a:t>
            </a:r>
            <a:endParaRPr dirty="0"/>
          </a:p>
          <a:p>
            <a:pPr marL="742950" lvl="1" indent="-285750">
              <a:lnSpc>
                <a:spcPct val="150000"/>
              </a:lnSpc>
              <a:buFont typeface="Arial"/>
              <a:buChar char="•"/>
              <a:defRPr/>
            </a:pPr>
            <a:endParaRPr lang="de-DE" dirty="0">
              <a:latin typeface="Bahnschrift SemiBold"/>
            </a:endParaRPr>
          </a:p>
          <a:p>
            <a:pPr>
              <a:lnSpc>
                <a:spcPct val="150000"/>
              </a:lnSpc>
              <a:defRPr/>
            </a:pPr>
            <a:r>
              <a:rPr lang="de-DE" sz="2400" dirty="0">
                <a:solidFill>
                  <a:schemeClr val="bg2">
                    <a:lumMod val="50000"/>
                  </a:schemeClr>
                </a:solidFill>
                <a:latin typeface="Bahnschrift SemiBold" panose="020B0502040204020203" pitchFamily="34" charset="0"/>
                <a:cs typeface="Calibri"/>
              </a:rPr>
              <a:t>Material:</a:t>
            </a:r>
            <a:endParaRPr dirty="0">
              <a:latin typeface="Bahnschrift SemiBold" panose="020B0502040204020203" pitchFamily="34" charset="0"/>
            </a:endParaRPr>
          </a:p>
          <a:p>
            <a:pPr>
              <a:lnSpc>
                <a:spcPct val="150000"/>
              </a:lnSpc>
              <a:defRPr/>
            </a:pPr>
            <a:r>
              <a:rPr lang="de-DE" dirty="0">
                <a:latin typeface="Calibri"/>
                <a:cs typeface="Calibri"/>
              </a:rPr>
              <a:t>Hörbeispiele in </a:t>
            </a:r>
            <a:r>
              <a:rPr lang="de-DE" dirty="0" err="1">
                <a:latin typeface="Calibri"/>
                <a:cs typeface="Calibri"/>
              </a:rPr>
              <a:t>Unsinnssprache</a:t>
            </a:r>
            <a:r>
              <a:rPr lang="de-DE" dirty="0">
                <a:latin typeface="Calibri"/>
                <a:cs typeface="Calibri"/>
              </a:rPr>
              <a:t> zu unterschiedlichen Emotionen, Gefühlswürfel, Zeichenpapier, evtl. Szenenkärtchen und Aufnahmegerät, evtl. </a:t>
            </a:r>
            <a:r>
              <a:rPr lang="de-DE" dirty="0" err="1">
                <a:latin typeface="Calibri"/>
                <a:cs typeface="Calibri"/>
              </a:rPr>
              <a:t>Nonsensgedicht</a:t>
            </a:r>
            <a:r>
              <a:rPr lang="de-DE" dirty="0">
                <a:latin typeface="Calibri"/>
                <a:cs typeface="Calibri"/>
              </a:rPr>
              <a:t> z.B. Christian Morgenstern „Das große </a:t>
            </a:r>
            <a:r>
              <a:rPr lang="de-DE" dirty="0" err="1">
                <a:latin typeface="Calibri"/>
                <a:cs typeface="Calibri"/>
              </a:rPr>
              <a:t>Lalula</a:t>
            </a:r>
            <a:r>
              <a:rPr lang="de-DE" dirty="0">
                <a:latin typeface="Calibri"/>
                <a:cs typeface="Calibri"/>
              </a:rPr>
              <a:t>“</a:t>
            </a:r>
            <a:endParaRPr dirty="0"/>
          </a:p>
          <a:p>
            <a:pPr>
              <a:defRPr/>
            </a:pPr>
            <a:endParaRPr lang="de-DE" dirty="0"/>
          </a:p>
          <a:p>
            <a:pPr>
              <a:defRPr/>
            </a:pPr>
            <a:endParaRPr lang="de-DE" dirty="0"/>
          </a:p>
        </p:txBody>
      </p:sp>
      <p:graphicFrame>
        <p:nvGraphicFramePr>
          <p:cNvPr id="6" name="Tabelle 16"/>
          <p:cNvGraphicFramePr>
            <a:graphicFrameLocks noGrp="1"/>
          </p:cNvGraphicFramePr>
          <p:nvPr>
            <p:extLst>
              <p:ext uri="{D42A27DB-BD31-4B8C-83A1-F6EECF244321}">
                <p14:modId xmlns:p14="http://schemas.microsoft.com/office/powerpoint/2010/main" val="4075956635"/>
              </p:ext>
            </p:extLst>
          </p:nvPr>
        </p:nvGraphicFramePr>
        <p:xfrm>
          <a:off x="378092" y="505434"/>
          <a:ext cx="1277408" cy="1173054"/>
        </p:xfrm>
        <a:graphic>
          <a:graphicData uri="http://schemas.openxmlformats.org/drawingml/2006/table">
            <a:tbl>
              <a:tblPr firstRow="1" bandRow="1"/>
              <a:tblGrid>
                <a:gridCol w="638704">
                  <a:extLst>
                    <a:ext uri="{9D8B030D-6E8A-4147-A177-3AD203B41FA5}">
                      <a16:colId xmlns:a16="http://schemas.microsoft.com/office/drawing/2014/main" xmlns="" val="20000"/>
                    </a:ext>
                  </a:extLst>
                </a:gridCol>
                <a:gridCol w="638704">
                  <a:extLst>
                    <a:ext uri="{9D8B030D-6E8A-4147-A177-3AD203B41FA5}">
                      <a16:colId xmlns:a16="http://schemas.microsoft.com/office/drawing/2014/main" xmlns="" val="20001"/>
                    </a:ext>
                  </a:extLst>
                </a:gridCol>
              </a:tblGrid>
              <a:tr h="534640">
                <a:tc>
                  <a:txBody>
                    <a:bodyPr/>
                    <a:lstStyle/>
                    <a:p>
                      <a:pPr algn="ctr">
                        <a:defRPr/>
                      </a:pPr>
                      <a:endParaRPr lang="de-DE" sz="600" dirty="0"/>
                    </a:p>
                    <a:p>
                      <a:pPr marL="0" marR="0" lvl="0" indent="0" algn="ctr" defTabSz="914400">
                        <a:lnSpc>
                          <a:spcPct val="100000"/>
                        </a:lnSpc>
                        <a:spcBef>
                          <a:spcPts val="0"/>
                        </a:spcBef>
                        <a:spcAft>
                          <a:spcPts val="0"/>
                        </a:spcAft>
                        <a:buClrTx/>
                        <a:buSzTx/>
                        <a:buFontTx/>
                        <a:buNone/>
                        <a:defRPr/>
                      </a:pPr>
                      <a:r>
                        <a:rPr lang="de-DE" sz="600" dirty="0">
                          <a:latin typeface="Calibri" panose="020F0502020204030204" pitchFamily="34" charset="0"/>
                          <a:cs typeface="Calibri" panose="020F0502020204030204" pitchFamily="34" charset="0"/>
                        </a:rPr>
                        <a:t>Geräusche</a:t>
                      </a:r>
                      <a:endParaRPr dirty="0">
                        <a:latin typeface="Calibri" panose="020F0502020204030204" pitchFamily="34" charset="0"/>
                        <a:cs typeface="Calibri" panose="020F0502020204030204" pitchFamily="34" charset="0"/>
                      </a:endParaRPr>
                    </a:p>
                    <a:p>
                      <a:pPr algn="ctr">
                        <a:defRPr/>
                      </a:pPr>
                      <a:endParaRPr lang="de-DE" sz="600" dirty="0"/>
                    </a:p>
                  </a:txBody>
                  <a:tcPr marL="121920" marR="121920" marT="60960" marB="60960">
                    <a:solidFill>
                      <a:srgbClr val="FFF591"/>
                    </a:solidFill>
                  </a:tcPr>
                </a:tc>
                <a:tc>
                  <a:txBody>
                    <a:bodyPr/>
                    <a:lstStyle/>
                    <a:p>
                      <a:pPr algn="ctr">
                        <a:defRPr/>
                      </a:pPr>
                      <a:endParaRPr lang="de-DE" sz="600" dirty="0"/>
                    </a:p>
                    <a:p>
                      <a:pPr algn="ctr">
                        <a:defRPr/>
                      </a:pPr>
                      <a:r>
                        <a:rPr lang="de-DE" sz="600" dirty="0">
                          <a:latin typeface="Calibri" panose="020F0502020204030204" pitchFamily="34" charset="0"/>
                          <a:cs typeface="Calibri" panose="020F0502020204030204" pitchFamily="34" charset="0"/>
                        </a:rPr>
                        <a:t>Planung</a:t>
                      </a:r>
                      <a:endParaRPr dirty="0">
                        <a:latin typeface="Calibri" panose="020F0502020204030204" pitchFamily="34" charset="0"/>
                        <a:cs typeface="Calibri" panose="020F0502020204030204" pitchFamily="34" charset="0"/>
                      </a:endParaRPr>
                    </a:p>
                  </a:txBody>
                  <a:tcPr marL="121920" marR="121920" marT="60960" marB="60960">
                    <a:solidFill>
                      <a:schemeClr val="tx2">
                        <a:lumMod val="20000"/>
                        <a:lumOff val="80000"/>
                      </a:schemeClr>
                    </a:solidFill>
                  </a:tcPr>
                </a:tc>
                <a:extLst>
                  <a:ext uri="{0D108BD9-81ED-4DB2-BD59-A6C34878D82A}">
                    <a16:rowId xmlns:a16="http://schemas.microsoft.com/office/drawing/2014/main" xmlns="" val="10000"/>
                  </a:ext>
                </a:extLst>
              </a:tr>
              <a:tr h="638414">
                <a:tc>
                  <a:txBody>
                    <a:bodyPr/>
                    <a:lstStyle/>
                    <a:p>
                      <a:pPr marL="0" marR="0" lvl="0" indent="0" algn="ctr" defTabSz="914400">
                        <a:lnSpc>
                          <a:spcPct val="100000"/>
                        </a:lnSpc>
                        <a:spcBef>
                          <a:spcPts val="0"/>
                        </a:spcBef>
                        <a:spcAft>
                          <a:spcPts val="0"/>
                        </a:spcAft>
                        <a:buClrTx/>
                        <a:buSzTx/>
                        <a:buFontTx/>
                        <a:buNone/>
                        <a:defRPr/>
                      </a:pPr>
                      <a:endParaRPr lang="de-DE" sz="1200" dirty="0"/>
                    </a:p>
                    <a:p>
                      <a:pPr marL="0" marR="0" lvl="0" indent="0" algn="ctr" defTabSz="914400">
                        <a:lnSpc>
                          <a:spcPct val="100000"/>
                        </a:lnSpc>
                        <a:spcBef>
                          <a:spcPts val="0"/>
                        </a:spcBef>
                        <a:spcAft>
                          <a:spcPts val="0"/>
                        </a:spcAft>
                        <a:buClrTx/>
                        <a:buSzTx/>
                        <a:buFontTx/>
                        <a:buNone/>
                        <a:defRPr/>
                      </a:pPr>
                      <a:r>
                        <a:rPr lang="de-DE" sz="600" dirty="0">
                          <a:latin typeface="Calibri" panose="020F0502020204030204" pitchFamily="34" charset="0"/>
                          <a:cs typeface="Calibri" panose="020F0502020204030204" pitchFamily="34" charset="0"/>
                        </a:rPr>
                        <a:t>Stimme</a:t>
                      </a:r>
                      <a:endParaRPr dirty="0">
                        <a:latin typeface="Calibri" panose="020F0502020204030204" pitchFamily="34" charset="0"/>
                        <a:cs typeface="Calibri" panose="020F0502020204030204" pitchFamily="34" charset="0"/>
                      </a:endParaRPr>
                    </a:p>
                    <a:p>
                      <a:pPr algn="ctr">
                        <a:defRPr/>
                      </a:pPr>
                      <a:endParaRPr lang="de-DE" sz="200" dirty="0"/>
                    </a:p>
                  </a:txBody>
                  <a:tcPr marL="121920" marR="121920" marT="60960" marB="60960">
                    <a:solidFill>
                      <a:srgbClr val="C2D988"/>
                    </a:solidFill>
                  </a:tcPr>
                </a:tc>
                <a:tc>
                  <a:txBody>
                    <a:bodyPr/>
                    <a:lstStyle/>
                    <a:p>
                      <a:pPr algn="ctr">
                        <a:defRPr/>
                      </a:pPr>
                      <a:endParaRPr lang="de-DE" sz="600" dirty="0"/>
                    </a:p>
                    <a:p>
                      <a:pPr algn="ctr">
                        <a:defRPr/>
                      </a:pPr>
                      <a:endParaRPr lang="de-DE" sz="600" dirty="0">
                        <a:latin typeface="Calibri" panose="020F0502020204030204" pitchFamily="34" charset="0"/>
                        <a:cs typeface="Calibri" panose="020F0502020204030204" pitchFamily="34" charset="0"/>
                      </a:endParaRPr>
                    </a:p>
                    <a:p>
                      <a:pPr algn="ctr">
                        <a:defRPr/>
                      </a:pPr>
                      <a:r>
                        <a:rPr lang="de-DE" sz="600" dirty="0">
                          <a:latin typeface="Calibri" panose="020F0502020204030204" pitchFamily="34" charset="0"/>
                          <a:cs typeface="Calibri" panose="020F0502020204030204" pitchFamily="34" charset="0"/>
                        </a:rPr>
                        <a:t>Aufnahme</a:t>
                      </a:r>
                      <a:endParaRPr dirty="0">
                        <a:latin typeface="Calibri" panose="020F0502020204030204" pitchFamily="34" charset="0"/>
                        <a:cs typeface="Calibri" panose="020F0502020204030204" pitchFamily="34" charset="0"/>
                      </a:endParaRPr>
                    </a:p>
                  </a:txBody>
                  <a:tcPr marL="121920" marR="121920" marT="60960" marB="60960">
                    <a:solidFill>
                      <a:schemeClr val="accent2">
                        <a:lumMod val="60000"/>
                        <a:lumOff val="40000"/>
                      </a:schemeClr>
                    </a:solidFill>
                  </a:tcPr>
                </a:tc>
                <a:extLst>
                  <a:ext uri="{0D108BD9-81ED-4DB2-BD59-A6C34878D82A}">
                    <a16:rowId xmlns:a16="http://schemas.microsoft.com/office/drawing/2014/main" xmlns="" val="10001"/>
                  </a:ext>
                </a:extLst>
              </a:tr>
            </a:tbl>
          </a:graphicData>
        </a:graphic>
      </p:graphicFrame>
      <p:sp>
        <p:nvSpPr>
          <p:cNvPr id="3" name="Pfeil nach rechts 2"/>
          <p:cNvSpPr/>
          <p:nvPr/>
        </p:nvSpPr>
        <p:spPr>
          <a:xfrm>
            <a:off x="9792670" y="6193747"/>
            <a:ext cx="1360711" cy="632720"/>
          </a:xfrm>
          <a:prstGeom prst="rightArrow">
            <a:avLst/>
          </a:prstGeom>
          <a:ln w="1905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81" name="Textfeld 180">
            <a:hlinkClick r:id="rId2" action="ppaction://hlinksldjump"/>
          </p:cNvPr>
          <p:cNvSpPr txBox="1"/>
          <p:nvPr/>
        </p:nvSpPr>
        <p:spPr bwMode="auto">
          <a:xfrm>
            <a:off x="9792670" y="6367419"/>
            <a:ext cx="1300420" cy="338554"/>
          </a:xfrm>
          <a:prstGeom prst="rect">
            <a:avLst/>
          </a:prstGeom>
          <a:noFill/>
        </p:spPr>
        <p:txBody>
          <a:bodyPr wrap="square" rtlCol="0">
            <a:spAutoFit/>
          </a:bodyPr>
          <a:lstStyle/>
          <a:p>
            <a:r>
              <a:rPr lang="de-DE" sz="1600" dirty="0">
                <a:solidFill>
                  <a:schemeClr val="bg2">
                    <a:lumMod val="50000"/>
                  </a:schemeClr>
                </a:solidFill>
                <a:latin typeface="Bahnschrift SemiBold" panose="020B0502040204020203" pitchFamily="34" charset="0"/>
              </a:rPr>
              <a:t>Übersicht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23" name="Group 222"/>
          <p:cNvGrpSpPr>
            <a:grpSpLocks noGrp="1" noUngrp="1" noRot="1" noChangeAspect="1" noMove="1" noResize="1"/>
          </p:cNvGrpSpPr>
          <p:nvPr/>
        </p:nvGrpSpPr>
        <p:grpSpPr bwMode="auto">
          <a:xfrm>
            <a:off x="11096450" y="13393"/>
            <a:ext cx="494218" cy="6814823"/>
            <a:chOff x="11096450" y="13393"/>
            <a:chExt cx="494218" cy="6814823"/>
          </a:xfrm>
          <a:solidFill>
            <a:schemeClr val="bg2">
              <a:lumMod val="90000"/>
            </a:schemeClr>
          </a:solidFill>
        </p:grpSpPr>
        <p:sp>
          <p:nvSpPr>
            <p:cNvPr id="1028" name="Freeform 8"/>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29" name="Freeform 10"/>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0" name="Freeform 15"/>
            <p:cNvSpPr/>
            <p:nvPr/>
          </p:nvSpPr>
          <p:spPr bwMode="auto">
            <a:xfrm rot="5400000">
              <a:off x="11478964" y="592010"/>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1" name="Freeform 18"/>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2" name="Freeform 19"/>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3" name="Freeform 20"/>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4" name="Freeform 22"/>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5" name="Freeform 23"/>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6" name="Freeform 26"/>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7" name="Freeform 27"/>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8" name="Freeform 28"/>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39" name="Freeform 30"/>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0" name="Freeform 43"/>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1" name="Freeform 51"/>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2" name="Freeform 52"/>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3" name="Freeform 53"/>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4" name="Freeform 54"/>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5" name="Freeform 55"/>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6" name="Freeform 56"/>
            <p:cNvSpPr/>
            <p:nvPr/>
          </p:nvSpPr>
          <p:spPr bwMode="auto">
            <a:xfrm rot="5400000">
              <a:off x="11101585" y="23353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7" name="Freeform 57"/>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8" name="Freeform 59"/>
            <p:cNvSpPr/>
            <p:nvPr/>
          </p:nvSpPr>
          <p:spPr bwMode="auto">
            <a:xfrm rot="5400000">
              <a:off x="11120625" y="25550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49" name="Freeform 60"/>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0" name="Freeform 61"/>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1" name="Freeform 5"/>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2" name="Freeform 6"/>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3" name="Freeform 7"/>
            <p:cNvSpPr/>
            <p:nvPr/>
          </p:nvSpPr>
          <p:spPr bwMode="auto">
            <a:xfrm rot="5400000">
              <a:off x="11371126"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4" name="Freeform 8"/>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5" name="Freeform 9"/>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6" name="Freeform 11"/>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7" name="Freeform 12"/>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8" name="Freeform 13"/>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59" name="Freeform 14"/>
            <p:cNvSpPr/>
            <p:nvPr/>
          </p:nvSpPr>
          <p:spPr bwMode="auto">
            <a:xfrm rot="5400000">
              <a:off x="11376729" y="3335596"/>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0" name="Freeform 16"/>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1" name="Freeform 17"/>
            <p:cNvSpPr/>
            <p:nvPr/>
          </p:nvSpPr>
          <p:spPr bwMode="auto">
            <a:xfrm rot="5400000">
              <a:off x="11395443" y="5347417"/>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2" name="Freeform 21"/>
            <p:cNvSpPr/>
            <p:nvPr/>
          </p:nvSpPr>
          <p:spPr bwMode="auto">
            <a:xfrm rot="5400000">
              <a:off x="11343433"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3" name="Freeform 25"/>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4" name="Freeform 29"/>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5" name="Freeform 31"/>
            <p:cNvSpPr/>
            <p:nvPr/>
          </p:nvSpPr>
          <p:spPr bwMode="auto">
            <a:xfrm rot="5400000">
              <a:off x="11356013" y="6183127"/>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6" name="Freeform 32"/>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7" name="Freeform 33"/>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8" name="Freeform 34"/>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69" name="Freeform 35"/>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0" name="Freeform 36"/>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1" name="Freeform 37"/>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2" name="Freeform 38"/>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3" name="Freeform 39"/>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4" name="Freeform 40"/>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5" name="Freeform 41"/>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6" name="Freeform 42"/>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7" name="Freeform 44"/>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8" name="Freeform 45"/>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79" name="Freeform 46"/>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0" name="Freeform 47"/>
            <p:cNvSpPr/>
            <p:nvPr/>
          </p:nvSpPr>
          <p:spPr bwMode="auto">
            <a:xfrm rot="5400000">
              <a:off x="11082841" y="3849727"/>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1" name="Freeform 48"/>
            <p:cNvSpPr/>
            <p:nvPr/>
          </p:nvSpPr>
          <p:spPr bwMode="auto">
            <a:xfrm rot="5400000">
              <a:off x="11078097"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2" name="Freeform 49"/>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3" name="Freeform 8"/>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sp>
          <p:nvSpPr>
            <p:cNvPr id="1084" name="Freeform 106"/>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413224"/>
                </a:solidFill>
                <a:latin typeface="Avenir Next LT Pro"/>
                <a:ea typeface="Arial"/>
                <a:cs typeface="Arial"/>
              </a:endParaRPr>
            </a:p>
          </p:txBody>
        </p:sp>
      </p:grpSp>
      <p:sp useBgFill="1">
        <p:nvSpPr>
          <p:cNvPr id="1085" name="Rectangle 281"/>
          <p:cNvSpPr>
            <a:spLocks noGrp="1" noRot="1" noChangeAspect="1" noMove="1" noResize="1" noEditPoints="1" noAdjustHandles="1" noChangeArrowheads="1" noChangeShapeType="1" noTextEdit="1"/>
          </p:cNvSpPr>
          <p:nvPr/>
        </p:nvSpPr>
        <p:spPr bwMode="auto">
          <a:xfrm>
            <a:off x="0" y="0"/>
            <a:ext cx="12192000" cy="6858000"/>
          </a:xfrm>
          <a:prstGeom prst="rect">
            <a:avLst/>
          </a:prstGeom>
          <a:ln w="12700" cap="flat" cmpd="sng" algn="ctr">
            <a:solidFill>
              <a:srgbClr val="FF0000"/>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6" name="Freeform 106"/>
          <p:cNvSpPr>
            <a:spLocks noGrp="1" noRot="1" noChangeAspect="1" noMove="1" noResize="1" noEditPoints="1" noAdjustHandles="1" noChangeArrowheads="1" noChangeShapeType="1" noTextEdit="1"/>
          </p:cNvSpPr>
          <p:nvPr/>
        </p:nvSpPr>
        <p:spPr bwMode="auto">
          <a:xfrm rot="16199998">
            <a:off x="10875247" y="71552"/>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7" name="Freeform 8"/>
          <p:cNvSpPr>
            <a:spLocks noGrp="1" noRot="1" noChangeAspect="1" noMove="1" noResize="1" noEditPoints="1" noAdjustHandles="1" noChangeArrowheads="1" noChangeShapeType="1" noTextEdit="1"/>
          </p:cNvSpPr>
          <p:nvPr/>
        </p:nvSpPr>
        <p:spPr bwMode="auto">
          <a:xfrm rot="16199998">
            <a:off x="11143682" y="8225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0" name="Rectangle 287"/>
          <p:cNvSpPr>
            <a:spLocks noGrp="1" noRot="1" noChangeAspect="1" noMove="1" noResize="1" noEditPoints="1" noAdjustHandles="1" noChangeArrowheads="1" noChangeShapeType="1" noTextEdit="1"/>
          </p:cNvSpPr>
          <p:nvPr/>
        </p:nvSpPr>
        <p:spPr bwMode="auto">
          <a:xfrm>
            <a:off x="11340264" y="0"/>
            <a:ext cx="845984"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1" name="Freeform 8"/>
          <p:cNvSpPr>
            <a:spLocks noGrp="1" noRot="1" noChangeAspect="1" noMove="1" noResize="1" noEditPoints="1" noAdjustHandles="1" noChangeArrowheads="1" noChangeShapeType="1" noTextEdit="1"/>
          </p:cNvSpPr>
          <p:nvPr/>
        </p:nvSpPr>
        <p:spPr bwMode="auto">
          <a:xfrm rot="5400000">
            <a:off x="11452407" y="615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2" name="Freeform 10"/>
          <p:cNvSpPr>
            <a:spLocks noGrp="1" noRot="1" noChangeAspect="1" noMove="1" noResize="1" noEditPoints="1" noAdjustHandles="1" noChangeArrowheads="1" noChangeShapeType="1" noTextEdit="1"/>
          </p:cNvSpPr>
          <p:nvPr/>
        </p:nvSpPr>
        <p:spPr bwMode="auto">
          <a:xfrm rot="5400000">
            <a:off x="11785588"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423" name="Freeform 25"/>
          <p:cNvSpPr>
            <a:spLocks noGrp="1" noRot="1" noChangeAspect="1" noMove="1" noResize="1" noEditPoints="1" noAdjustHandles="1" noChangeArrowheads="1" noChangeShapeType="1" noTextEdit="1"/>
          </p:cNvSpPr>
          <p:nvPr/>
        </p:nvSpPr>
        <p:spPr bwMode="auto">
          <a:xfrm rot="16199998">
            <a:off x="10924052" y="371289"/>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8" name="Freeform 49"/>
          <p:cNvSpPr>
            <a:spLocks noGrp="1" noRot="1" noChangeAspect="1" noMove="1" noResize="1" noEditPoints="1" noAdjustHandles="1" noChangeArrowheads="1" noChangeShapeType="1" noTextEdit="1"/>
          </p:cNvSpPr>
          <p:nvPr/>
        </p:nvSpPr>
        <p:spPr bwMode="auto">
          <a:xfrm rot="16199998">
            <a:off x="11178524" y="299437"/>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89" name="Freeform 59"/>
          <p:cNvSpPr>
            <a:spLocks noGrp="1" noRot="1" noChangeAspect="1" noMove="1" noResize="1" noEditPoints="1" noAdjustHandles="1" noChangeArrowheads="1" noChangeShapeType="1" noTextEdit="1"/>
          </p:cNvSpPr>
          <p:nvPr/>
        </p:nvSpPr>
        <p:spPr bwMode="auto">
          <a:xfrm rot="5400000">
            <a:off x="11431179" y="25550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0" name="Freeform 52"/>
          <p:cNvSpPr>
            <a:spLocks noGrp="1" noRot="1" noChangeAspect="1" noMove="1" noResize="1" noEditPoints="1" noAdjustHandles="1" noChangeArrowheads="1" noChangeShapeType="1" noTextEdit="1"/>
          </p:cNvSpPr>
          <p:nvPr/>
        </p:nvSpPr>
        <p:spPr bwMode="auto">
          <a:xfrm rot="5400000">
            <a:off x="11474639"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1" name="Freeform 18"/>
          <p:cNvSpPr>
            <a:spLocks noGrp="1" noRot="1" noChangeAspect="1" noMove="1" noResize="1" noEditPoints="1" noAdjustHandles="1" noChangeArrowheads="1" noChangeShapeType="1" noTextEdit="1"/>
          </p:cNvSpPr>
          <p:nvPr/>
        </p:nvSpPr>
        <p:spPr bwMode="auto">
          <a:xfrm rot="5400000">
            <a:off x="11792932"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2" name="Freeform 31"/>
          <p:cNvSpPr>
            <a:spLocks noGrp="1" noRot="1" noChangeAspect="1" noMove="1" noResize="1" noEditPoints="1" noAdjustHandles="1" noChangeArrowheads="1" noChangeShapeType="1" noTextEdit="1"/>
          </p:cNvSpPr>
          <p:nvPr/>
        </p:nvSpPr>
        <p:spPr bwMode="auto">
          <a:xfrm rot="16199998">
            <a:off x="10895678" y="633212"/>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3" name="Freeform 41"/>
          <p:cNvSpPr>
            <a:spLocks noGrp="1" noRot="1" noChangeAspect="1" noMove="1" noResize="1" noEditPoints="1" noAdjustHandles="1" noChangeArrowheads="1" noChangeShapeType="1" noTextEdit="1"/>
          </p:cNvSpPr>
          <p:nvPr/>
        </p:nvSpPr>
        <p:spPr bwMode="auto">
          <a:xfrm rot="16199998">
            <a:off x="11132569" y="531916"/>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4" name="Freeform 54"/>
          <p:cNvSpPr>
            <a:spLocks noGrp="1" noRot="1" noChangeAspect="1" noMove="1" noResize="1" noEditPoints="1" noAdjustHandles="1" noChangeArrowheads="1" noChangeShapeType="1" noTextEdit="1"/>
          </p:cNvSpPr>
          <p:nvPr/>
        </p:nvSpPr>
        <p:spPr bwMode="auto">
          <a:xfrm rot="5400000">
            <a:off x="11451567"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5" name="Freeform 15"/>
          <p:cNvSpPr>
            <a:spLocks noGrp="1" noRot="1" noChangeAspect="1" noMove="1" noResize="1" noEditPoints="1" noAdjustHandles="1" noChangeArrowheads="1" noChangeShapeType="1" noTextEdit="1"/>
          </p:cNvSpPr>
          <p:nvPr/>
        </p:nvSpPr>
        <p:spPr bwMode="auto">
          <a:xfrm rot="5400000">
            <a:off x="11789518" y="592010"/>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6" name="Freeform 36"/>
          <p:cNvSpPr>
            <a:spLocks noGrp="1" noRot="1" noChangeAspect="1" noMove="1" noResize="1" noEditPoints="1" noAdjustHandles="1" noChangeArrowheads="1" noChangeShapeType="1" noTextEdit="1"/>
          </p:cNvSpPr>
          <p:nvPr/>
        </p:nvSpPr>
        <p:spPr bwMode="auto">
          <a:xfrm rot="16199998">
            <a:off x="11132569" y="739444"/>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7" name="Freeform 29"/>
          <p:cNvSpPr>
            <a:spLocks noGrp="1" noRot="1" noChangeAspect="1" noMove="1" noResize="1" noEditPoints="1" noAdjustHandles="1" noChangeArrowheads="1" noChangeShapeType="1" noTextEdit="1"/>
          </p:cNvSpPr>
          <p:nvPr/>
        </p:nvSpPr>
        <p:spPr bwMode="auto">
          <a:xfrm rot="16199998">
            <a:off x="10939780" y="870916"/>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8" name="Freeform 45"/>
          <p:cNvSpPr>
            <a:spLocks noGrp="1" noRot="1" noChangeAspect="1" noMove="1" noResize="1" noEditPoints="1" noAdjustHandles="1" noChangeArrowheads="1" noChangeShapeType="1" noTextEdit="1"/>
          </p:cNvSpPr>
          <p:nvPr/>
        </p:nvSpPr>
        <p:spPr bwMode="auto">
          <a:xfrm rot="16199998">
            <a:off x="11162762" y="949465"/>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099" name="Freeform 43"/>
          <p:cNvSpPr>
            <a:spLocks noGrp="1" noRot="1" noChangeAspect="1" noMove="1" noResize="1" noEditPoints="1" noAdjustHandles="1" noChangeArrowheads="1" noChangeShapeType="1" noTextEdit="1"/>
          </p:cNvSpPr>
          <p:nvPr/>
        </p:nvSpPr>
        <p:spPr bwMode="auto">
          <a:xfrm rot="5400000">
            <a:off x="11504665"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0" name="Freeform 23"/>
          <p:cNvSpPr>
            <a:spLocks noGrp="1" noRot="1" noChangeAspect="1" noMove="1" noResize="1" noEditPoints="1" noAdjustHandles="1" noChangeArrowheads="1" noChangeShapeType="1" noTextEdit="1"/>
          </p:cNvSpPr>
          <p:nvPr/>
        </p:nvSpPr>
        <p:spPr bwMode="auto">
          <a:xfrm rot="5400000">
            <a:off x="11750639"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1" name="Freeform 51"/>
          <p:cNvSpPr>
            <a:spLocks noGrp="1" noRot="1" noChangeAspect="1" noMove="1" noResize="1" noEditPoints="1" noAdjustHandles="1" noChangeArrowheads="1" noChangeShapeType="1" noTextEdit="1"/>
          </p:cNvSpPr>
          <p:nvPr/>
        </p:nvSpPr>
        <p:spPr bwMode="auto">
          <a:xfrm rot="5400000">
            <a:off x="11477634"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2" name="Freeform 22"/>
          <p:cNvSpPr>
            <a:spLocks noGrp="1" noRot="1" noChangeAspect="1" noMove="1" noResize="1" noEditPoints="1" noAdjustHandles="1" noChangeArrowheads="1" noChangeShapeType="1" noTextEdit="1"/>
          </p:cNvSpPr>
          <p:nvPr/>
        </p:nvSpPr>
        <p:spPr bwMode="auto">
          <a:xfrm rot="5400000">
            <a:off x="11736952"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3" name="Freeform 30"/>
          <p:cNvSpPr>
            <a:spLocks noGrp="1" noRot="1" noChangeAspect="1" noMove="1" noResize="1" noEditPoints="1" noAdjustHandles="1" noChangeArrowheads="1" noChangeShapeType="1" noTextEdit="1"/>
          </p:cNvSpPr>
          <p:nvPr/>
        </p:nvSpPr>
        <p:spPr bwMode="auto">
          <a:xfrm rot="5400000">
            <a:off x="11790673"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4" name="Freeform 21"/>
          <p:cNvSpPr>
            <a:spLocks noGrp="1" noRot="1" noChangeAspect="1" noMove="1" noResize="1" noEditPoints="1" noAdjustHandles="1" noChangeArrowheads="1" noChangeShapeType="1" noTextEdit="1"/>
          </p:cNvSpPr>
          <p:nvPr/>
        </p:nvSpPr>
        <p:spPr bwMode="auto">
          <a:xfrm rot="16199998">
            <a:off x="10898509" y="1127575"/>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5" name="Freeform 42"/>
          <p:cNvSpPr>
            <a:spLocks noGrp="1" noRot="1" noChangeAspect="1" noMove="1" noResize="1" noEditPoints="1" noAdjustHandles="1" noChangeArrowheads="1" noChangeShapeType="1" noTextEdit="1"/>
          </p:cNvSpPr>
          <p:nvPr/>
        </p:nvSpPr>
        <p:spPr bwMode="auto">
          <a:xfrm rot="16199998">
            <a:off x="11144401" y="1195132"/>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6" name="Freeform 53"/>
          <p:cNvSpPr>
            <a:spLocks noGrp="1" noRot="1" noChangeAspect="1" noMove="1" noResize="1" noEditPoints="1" noAdjustHandles="1" noChangeArrowheads="1" noChangeShapeType="1" noTextEdit="1"/>
          </p:cNvSpPr>
          <p:nvPr/>
        </p:nvSpPr>
        <p:spPr bwMode="auto">
          <a:xfrm rot="5400000">
            <a:off x="11465720"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7" name="Freeform 26"/>
          <p:cNvSpPr>
            <a:spLocks noGrp="1" noRot="1" noChangeAspect="1" noMove="1" noResize="1" noEditPoints="1" noAdjustHandles="1" noChangeArrowheads="1" noChangeShapeType="1" noTextEdit="1"/>
          </p:cNvSpPr>
          <p:nvPr/>
        </p:nvSpPr>
        <p:spPr bwMode="auto">
          <a:xfrm rot="5400000">
            <a:off x="11737863"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8" name="Freeform 17"/>
          <p:cNvSpPr>
            <a:spLocks noGrp="1" noRot="1" noChangeAspect="1" noMove="1" noResize="1" noEditPoints="1" noAdjustHandles="1" noChangeArrowheads="1" noChangeShapeType="1" noTextEdit="1"/>
          </p:cNvSpPr>
          <p:nvPr/>
        </p:nvSpPr>
        <p:spPr bwMode="auto">
          <a:xfrm rot="16199998">
            <a:off x="10892580" y="1472186"/>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09" name="Freeform 34"/>
          <p:cNvSpPr>
            <a:spLocks noGrp="1" noRot="1" noChangeAspect="1" noMove="1" noResize="1" noEditPoints="1" noAdjustHandles="1" noChangeArrowheads="1" noChangeShapeType="1" noTextEdit="1"/>
          </p:cNvSpPr>
          <p:nvPr/>
        </p:nvSpPr>
        <p:spPr bwMode="auto">
          <a:xfrm rot="16199998">
            <a:off x="11110106" y="1420101"/>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0" name="Freeform 55"/>
          <p:cNvSpPr>
            <a:spLocks noGrp="1" noRot="1" noChangeAspect="1" noMove="1" noResize="1" noEditPoints="1" noAdjustHandles="1" noChangeArrowheads="1" noChangeShapeType="1" noTextEdit="1"/>
          </p:cNvSpPr>
          <p:nvPr/>
        </p:nvSpPr>
        <p:spPr bwMode="auto">
          <a:xfrm rot="5400000">
            <a:off x="11465580"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1" name="Freeform 28"/>
          <p:cNvSpPr>
            <a:spLocks noGrp="1" noRot="1" noChangeAspect="1" noMove="1" noResize="1" noEditPoints="1" noAdjustHandles="1" noChangeArrowheads="1" noChangeShapeType="1" noTextEdit="1"/>
          </p:cNvSpPr>
          <p:nvPr/>
        </p:nvSpPr>
        <p:spPr bwMode="auto">
          <a:xfrm rot="5400000">
            <a:off x="11715423"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2" name="Freeform 6"/>
          <p:cNvSpPr>
            <a:spLocks noGrp="1" noRot="1" noChangeAspect="1" noMove="1" noResize="1" noEditPoints="1" noAdjustHandles="1" noChangeArrowheads="1" noChangeShapeType="1" noTextEdit="1"/>
          </p:cNvSpPr>
          <p:nvPr/>
        </p:nvSpPr>
        <p:spPr bwMode="auto">
          <a:xfrm rot="16199998">
            <a:off x="10867081" y="1713474"/>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3" name="Freeform 39"/>
          <p:cNvSpPr>
            <a:spLocks noGrp="1" noRot="1" noChangeAspect="1" noMove="1" noResize="1" noEditPoints="1" noAdjustHandles="1" noChangeArrowheads="1" noChangeShapeType="1" noTextEdit="1"/>
          </p:cNvSpPr>
          <p:nvPr/>
        </p:nvSpPr>
        <p:spPr bwMode="auto">
          <a:xfrm rot="16199998">
            <a:off x="11134318" y="166590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4" name="Freeform 57"/>
          <p:cNvSpPr>
            <a:spLocks noGrp="1" noRot="1" noChangeAspect="1" noMove="1" noResize="1" noEditPoints="1" noAdjustHandles="1" noChangeArrowheads="1" noChangeShapeType="1" noTextEdit="1"/>
          </p:cNvSpPr>
          <p:nvPr/>
        </p:nvSpPr>
        <p:spPr bwMode="auto">
          <a:xfrm rot="5400000">
            <a:off x="11451729"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5" name="Freeform 60"/>
          <p:cNvSpPr>
            <a:spLocks noGrp="1" noRot="1" noChangeAspect="1" noMove="1" noResize="1" noEditPoints="1" noAdjustHandles="1" noChangeArrowheads="1" noChangeShapeType="1" noTextEdit="1"/>
          </p:cNvSpPr>
          <p:nvPr/>
        </p:nvSpPr>
        <p:spPr bwMode="auto">
          <a:xfrm rot="5400000">
            <a:off x="11426410"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6" name="Freeform 27"/>
          <p:cNvSpPr>
            <a:spLocks noGrp="1" noRot="1" noChangeAspect="1" noMove="1" noResize="1" noEditPoints="1" noAdjustHandles="1" noChangeArrowheads="1" noChangeShapeType="1" noTextEdit="1"/>
          </p:cNvSpPr>
          <p:nvPr/>
        </p:nvSpPr>
        <p:spPr bwMode="auto">
          <a:xfrm rot="5400000">
            <a:off x="11718024"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7" name="Freeform 38"/>
          <p:cNvSpPr>
            <a:spLocks noGrp="1" noRot="1" noChangeAspect="1" noMove="1" noResize="1" noEditPoints="1" noAdjustHandles="1" noChangeArrowheads="1" noChangeShapeType="1" noTextEdit="1"/>
          </p:cNvSpPr>
          <p:nvPr/>
        </p:nvSpPr>
        <p:spPr bwMode="auto">
          <a:xfrm rot="16199998">
            <a:off x="11129971" y="191926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8" name="Freeform 8"/>
          <p:cNvSpPr>
            <a:spLocks noGrp="1" noRot="1" noChangeAspect="1" noMove="1" noResize="1" noEditPoints="1" noAdjustHandles="1" noChangeArrowheads="1" noChangeShapeType="1" noTextEdit="1"/>
          </p:cNvSpPr>
          <p:nvPr/>
        </p:nvSpPr>
        <p:spPr bwMode="auto">
          <a:xfrm rot="16199998">
            <a:off x="10850342" y="206495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19" name="Freeform 19"/>
          <p:cNvSpPr>
            <a:spLocks noGrp="1" noRot="1" noChangeAspect="1" noMove="1" noResize="1" noEditPoints="1" noAdjustHandles="1" noChangeArrowheads="1" noChangeShapeType="1" noTextEdit="1"/>
          </p:cNvSpPr>
          <p:nvPr/>
        </p:nvSpPr>
        <p:spPr bwMode="auto">
          <a:xfrm rot="5400000">
            <a:off x="11718268"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0" name="Freeform 35"/>
          <p:cNvSpPr>
            <a:spLocks noGrp="1" noRot="1" noChangeAspect="1" noMove="1" noResize="1" noEditPoints="1" noAdjustHandles="1" noChangeArrowheads="1" noChangeShapeType="1" noTextEdit="1"/>
          </p:cNvSpPr>
          <p:nvPr/>
        </p:nvSpPr>
        <p:spPr bwMode="auto">
          <a:xfrm rot="16199998">
            <a:off x="11117998" y="2208382"/>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1" name="Freeform 61"/>
          <p:cNvSpPr>
            <a:spLocks noGrp="1" noRot="1" noChangeAspect="1" noMove="1" noResize="1" noEditPoints="1" noAdjustHandles="1" noChangeArrowheads="1" noChangeShapeType="1" noTextEdit="1"/>
          </p:cNvSpPr>
          <p:nvPr/>
        </p:nvSpPr>
        <p:spPr bwMode="auto">
          <a:xfrm rot="5400000">
            <a:off x="11392707"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2" name="Freeform 9"/>
          <p:cNvSpPr>
            <a:spLocks noGrp="1" noRot="1" noChangeAspect="1" noMove="1" noResize="1" noEditPoints="1" noAdjustHandles="1" noChangeArrowheads="1" noChangeShapeType="1" noTextEdit="1"/>
          </p:cNvSpPr>
          <p:nvPr/>
        </p:nvSpPr>
        <p:spPr bwMode="auto">
          <a:xfrm rot="16199998">
            <a:off x="10851951" y="2345425"/>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3" name="Freeform 56"/>
          <p:cNvSpPr>
            <a:spLocks noGrp="1" noRot="1" noChangeAspect="1" noMove="1" noResize="1" noEditPoints="1" noAdjustHandles="1" noChangeArrowheads="1" noChangeShapeType="1" noTextEdit="1"/>
          </p:cNvSpPr>
          <p:nvPr/>
        </p:nvSpPr>
        <p:spPr bwMode="auto">
          <a:xfrm rot="5400000">
            <a:off x="11440894" y="23353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4" name="Freeform 20"/>
          <p:cNvSpPr>
            <a:spLocks noGrp="1" noRot="1" noChangeAspect="1" noMove="1" noResize="1" noEditPoints="1" noAdjustHandles="1" noChangeArrowheads="1" noChangeShapeType="1" noTextEdit="1"/>
          </p:cNvSpPr>
          <p:nvPr/>
        </p:nvSpPr>
        <p:spPr bwMode="auto">
          <a:xfrm rot="5400000">
            <a:off x="11725183"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5" name="Freeform 33"/>
          <p:cNvSpPr>
            <a:spLocks noGrp="1" noRot="1" noChangeAspect="1" noMove="1" noResize="1" noEditPoints="1" noAdjustHandles="1" noChangeArrowheads="1" noChangeShapeType="1" noTextEdit="1"/>
          </p:cNvSpPr>
          <p:nvPr/>
        </p:nvSpPr>
        <p:spPr bwMode="auto">
          <a:xfrm rot="16199998">
            <a:off x="11097198" y="242640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6" name="Freeform 11"/>
          <p:cNvSpPr>
            <a:spLocks noGrp="1" noRot="1" noChangeAspect="1" noMove="1" noResize="1" noEditPoints="1" noAdjustHandles="1" noChangeArrowheads="1" noChangeShapeType="1" noTextEdit="1"/>
          </p:cNvSpPr>
          <p:nvPr/>
        </p:nvSpPr>
        <p:spPr bwMode="auto">
          <a:xfrm rot="16199998">
            <a:off x="10869436" y="259196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7" name="Freeform 40"/>
          <p:cNvSpPr>
            <a:spLocks noGrp="1" noRot="1" noChangeAspect="1" noMove="1" noResize="1" noEditPoints="1" noAdjustHandles="1" noChangeArrowheads="1" noChangeShapeType="1" noTextEdit="1"/>
          </p:cNvSpPr>
          <p:nvPr/>
        </p:nvSpPr>
        <p:spPr bwMode="auto">
          <a:xfrm rot="5400000">
            <a:off x="11422891"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8" name="Freeform 7"/>
          <p:cNvSpPr>
            <a:spLocks noGrp="1" noRot="1" noChangeAspect="1" noMove="1" noResize="1" noEditPoints="1" noAdjustHandles="1" noChangeArrowheads="1" noChangeShapeType="1" noTextEdit="1"/>
          </p:cNvSpPr>
          <p:nvPr/>
        </p:nvSpPr>
        <p:spPr bwMode="auto">
          <a:xfrm rot="5400000">
            <a:off x="11681681"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29" name="Freeform 44"/>
          <p:cNvSpPr>
            <a:spLocks noGrp="1" noRot="1" noChangeAspect="1" noMove="1" noResize="1" noEditPoints="1" noAdjustHandles="1" noChangeArrowheads="1" noChangeShapeType="1" noTextEdit="1"/>
          </p:cNvSpPr>
          <p:nvPr/>
        </p:nvSpPr>
        <p:spPr bwMode="auto">
          <a:xfrm rot="16199998">
            <a:off x="11153903" y="2723245"/>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0" name="Freeform 46"/>
          <p:cNvSpPr>
            <a:spLocks noGrp="1" noRot="1" noChangeAspect="1" noMove="1" noResize="1" noEditPoints="1" noAdjustHandles="1" noChangeArrowheads="1" noChangeShapeType="1" noTextEdit="1"/>
          </p:cNvSpPr>
          <p:nvPr/>
        </p:nvSpPr>
        <p:spPr bwMode="auto">
          <a:xfrm rot="5400000">
            <a:off x="11435250"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1" name="Freeform 5"/>
          <p:cNvSpPr>
            <a:spLocks noGrp="1" noRot="1" noChangeAspect="1" noMove="1" noResize="1" noEditPoints="1" noAdjustHandles="1" noChangeArrowheads="1" noChangeShapeType="1" noTextEdit="1"/>
          </p:cNvSpPr>
          <p:nvPr/>
        </p:nvSpPr>
        <p:spPr bwMode="auto">
          <a:xfrm rot="5400000">
            <a:off x="11721378" y="2718803"/>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2" name="Freeform 16"/>
          <p:cNvSpPr>
            <a:spLocks noGrp="1" noRot="1" noChangeAspect="1" noMove="1" noResize="1" noEditPoints="1" noAdjustHandles="1" noChangeArrowheads="1" noChangeShapeType="1" noTextEdit="1"/>
          </p:cNvSpPr>
          <p:nvPr/>
        </p:nvSpPr>
        <p:spPr bwMode="auto">
          <a:xfrm rot="16199998">
            <a:off x="10878821" y="28571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3" name="Freeform 47"/>
          <p:cNvSpPr>
            <a:spLocks noGrp="1" noRot="1" noChangeAspect="1" noMove="1" noResize="1" noEditPoints="1" noAdjustHandles="1" noChangeArrowheads="1" noChangeShapeType="1" noTextEdit="1"/>
          </p:cNvSpPr>
          <p:nvPr/>
        </p:nvSpPr>
        <p:spPr bwMode="auto">
          <a:xfrm rot="16199998">
            <a:off x="11152012" y="2960899"/>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4" name="Freeform 37"/>
          <p:cNvSpPr>
            <a:spLocks noGrp="1" noRot="1" noChangeAspect="1" noMove="1" noResize="1" noEditPoints="1" noAdjustHandles="1" noChangeArrowheads="1" noChangeShapeType="1" noTextEdit="1"/>
          </p:cNvSpPr>
          <p:nvPr/>
        </p:nvSpPr>
        <p:spPr bwMode="auto">
          <a:xfrm rot="5400000">
            <a:off x="11428150"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5" name="Freeform 13"/>
          <p:cNvSpPr>
            <a:spLocks noGrp="1" noRot="1" noChangeAspect="1" noMove="1" noResize="1" noEditPoints="1" noAdjustHandles="1" noChangeArrowheads="1" noChangeShapeType="1" noTextEdit="1"/>
          </p:cNvSpPr>
          <p:nvPr/>
        </p:nvSpPr>
        <p:spPr bwMode="auto">
          <a:xfrm rot="5400000">
            <a:off x="11728340" y="2975554"/>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6" name="Freeform 12"/>
          <p:cNvSpPr>
            <a:spLocks noGrp="1" noRot="1" noChangeAspect="1" noMove="1" noResize="1" noEditPoints="1" noAdjustHandles="1" noChangeArrowheads="1" noChangeShapeType="1" noTextEdit="1"/>
          </p:cNvSpPr>
          <p:nvPr/>
        </p:nvSpPr>
        <p:spPr bwMode="auto">
          <a:xfrm rot="16199998">
            <a:off x="10866523" y="3115665"/>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137" name="Freeform 48"/>
          <p:cNvSpPr>
            <a:spLocks noGrp="1" noRot="1" noChangeAspect="1" noMove="1" noResize="1" noEditPoints="1" noAdjustHandles="1" noChangeArrowheads="1" noChangeShapeType="1" noTextEdit="1"/>
          </p:cNvSpPr>
          <p:nvPr/>
        </p:nvSpPr>
        <p:spPr bwMode="auto">
          <a:xfrm rot="16199998">
            <a:off x="11170934" y="3193554"/>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6" name="Freeform 32"/>
          <p:cNvSpPr>
            <a:spLocks noGrp="1" noRot="1" noChangeAspect="1" noMove="1" noResize="1" noEditPoints="1" noAdjustHandles="1" noChangeArrowheads="1" noChangeShapeType="1" noTextEdit="1"/>
          </p:cNvSpPr>
          <p:nvPr/>
        </p:nvSpPr>
        <p:spPr bwMode="auto">
          <a:xfrm rot="5400000">
            <a:off x="11414752"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7" name="Freeform 51"/>
          <p:cNvSpPr>
            <a:spLocks noGrp="1" noRot="1" noChangeAspect="1" noMove="1" noResize="1" noEditPoints="1" noAdjustHandles="1" noChangeArrowheads="1" noChangeShapeType="1" noTextEdit="1"/>
          </p:cNvSpPr>
          <p:nvPr/>
        </p:nvSpPr>
        <p:spPr bwMode="auto">
          <a:xfrm rot="16199998">
            <a:off x="11716921" y="3206332"/>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extrusionOk="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8" name="Freeform 14"/>
          <p:cNvSpPr>
            <a:spLocks noGrp="1" noRot="1" noChangeAspect="1" noMove="1" noResize="1" noEditPoints="1" noAdjustHandles="1" noChangeArrowheads="1" noChangeShapeType="1" noTextEdit="1"/>
          </p:cNvSpPr>
          <p:nvPr/>
        </p:nvSpPr>
        <p:spPr bwMode="auto">
          <a:xfrm rot="16199998">
            <a:off x="10871418" y="3468502"/>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79" name="Freeform 14"/>
          <p:cNvSpPr>
            <a:spLocks noGrp="1" noRot="1" noChangeAspect="1" noMove="1" noResize="1" noEditPoints="1" noAdjustHandles="1" noChangeArrowheads="1" noChangeShapeType="1" noTextEdit="1"/>
          </p:cNvSpPr>
          <p:nvPr/>
        </p:nvSpPr>
        <p:spPr bwMode="auto">
          <a:xfrm rot="5400000">
            <a:off x="11687487" y="3338455"/>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extrusionOk="0">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0" name="Freeform 32"/>
          <p:cNvSpPr>
            <a:spLocks noGrp="1" noRot="1" noChangeAspect="1" noMove="1" noResize="1" noEditPoints="1" noAdjustHandles="1" noChangeArrowheads="1" noChangeShapeType="1" noTextEdit="1"/>
          </p:cNvSpPr>
          <p:nvPr/>
        </p:nvSpPr>
        <p:spPr bwMode="auto">
          <a:xfrm rot="16199998">
            <a:off x="11134201" y="3486703"/>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extrusionOk="0">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1" name="Freeform 13"/>
          <p:cNvSpPr>
            <a:spLocks noGrp="1" noRot="1" noChangeAspect="1" noMove="1" noResize="1" noEditPoints="1" noAdjustHandles="1" noChangeArrowheads="1" noChangeShapeType="1" noTextEdit="1"/>
          </p:cNvSpPr>
          <p:nvPr/>
        </p:nvSpPr>
        <p:spPr bwMode="auto">
          <a:xfrm rot="16199998">
            <a:off x="10840106" y="3744553"/>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extrusionOk="0">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2" name="Freeform 37"/>
          <p:cNvSpPr>
            <a:spLocks noGrp="1" noRot="1" noChangeAspect="1" noMove="1" noResize="1" noEditPoints="1" noAdjustHandles="1" noChangeArrowheads="1" noChangeShapeType="1" noTextEdit="1"/>
          </p:cNvSpPr>
          <p:nvPr/>
        </p:nvSpPr>
        <p:spPr bwMode="auto">
          <a:xfrm rot="16199998">
            <a:off x="11150046" y="3707138"/>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extrusionOk="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3" name="Freeform 48"/>
          <p:cNvSpPr>
            <a:spLocks noGrp="1" noRot="1" noChangeAspect="1" noMove="1" noResize="1" noEditPoints="1" noAdjustHandles="1" noChangeArrowheads="1" noChangeShapeType="1" noTextEdit="1"/>
          </p:cNvSpPr>
          <p:nvPr/>
        </p:nvSpPr>
        <p:spPr bwMode="auto">
          <a:xfrm rot="5400000">
            <a:off x="11388652"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extrusionOk="0">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4" name="Freeform 40"/>
          <p:cNvSpPr>
            <a:spLocks noGrp="1" noRot="1" noChangeAspect="1" noMove="1" noResize="1" noEditPoints="1" noAdjustHandles="1" noChangeArrowheads="1" noChangeShapeType="1" noTextEdit="1"/>
          </p:cNvSpPr>
          <p:nvPr/>
        </p:nvSpPr>
        <p:spPr bwMode="auto">
          <a:xfrm rot="16199998">
            <a:off x="11745958" y="3507142"/>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5" name="Freeform 47"/>
          <p:cNvSpPr>
            <a:spLocks noGrp="1" noRot="1" noChangeAspect="1" noMove="1" noResize="1" noEditPoints="1" noAdjustHandles="1" noChangeArrowheads="1" noChangeShapeType="1" noTextEdit="1"/>
          </p:cNvSpPr>
          <p:nvPr/>
        </p:nvSpPr>
        <p:spPr bwMode="auto">
          <a:xfrm rot="5400000">
            <a:off x="11393395" y="3849727"/>
            <a:ext cx="147989"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extrusionOk="0">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6" name="Freeform 12"/>
          <p:cNvSpPr>
            <a:spLocks noGrp="1" noRot="1" noChangeAspect="1" noMove="1" noResize="1" noEditPoints="1" noAdjustHandles="1" noChangeArrowheads="1" noChangeShapeType="1" noTextEdit="1"/>
          </p:cNvSpPr>
          <p:nvPr/>
        </p:nvSpPr>
        <p:spPr bwMode="auto">
          <a:xfrm rot="5400000">
            <a:off x="11674069" y="3739001"/>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extrusionOk="0">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7" name="Freeform 5"/>
          <p:cNvSpPr>
            <a:spLocks noGrp="1" noRot="1" noChangeAspect="1" noMove="1" noResize="1" noEditPoints="1" noAdjustHandles="1" noChangeArrowheads="1" noChangeShapeType="1" noTextEdit="1"/>
          </p:cNvSpPr>
          <p:nvPr/>
        </p:nvSpPr>
        <p:spPr bwMode="auto">
          <a:xfrm rot="16199998">
            <a:off x="10882697" y="4063804"/>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extrusionOk="0">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8" name="Freeform 46"/>
          <p:cNvSpPr>
            <a:spLocks noGrp="1" noRot="1" noChangeAspect="1" noMove="1" noResize="1" noEditPoints="1" noAdjustHandles="1" noChangeArrowheads="1" noChangeShapeType="1" noTextEdit="1"/>
          </p:cNvSpPr>
          <p:nvPr/>
        </p:nvSpPr>
        <p:spPr bwMode="auto">
          <a:xfrm rot="16199998">
            <a:off x="11136742" y="397658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extrusionOk="0">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89" name="Freeform 16"/>
          <p:cNvSpPr>
            <a:spLocks noGrp="1" noRot="1" noChangeAspect="1" noMove="1" noResize="1" noEditPoints="1" noAdjustHandles="1" noChangeArrowheads="1" noChangeShapeType="1" noTextEdit="1"/>
          </p:cNvSpPr>
          <p:nvPr/>
        </p:nvSpPr>
        <p:spPr bwMode="auto">
          <a:xfrm rot="5400000">
            <a:off x="11671018"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0" name="Freeform 44"/>
          <p:cNvSpPr>
            <a:spLocks noGrp="1" noRot="1" noChangeAspect="1" noMove="1" noResize="1" noEditPoints="1" noAdjustHandles="1" noChangeArrowheads="1" noChangeShapeType="1" noTextEdit="1"/>
          </p:cNvSpPr>
          <p:nvPr/>
        </p:nvSpPr>
        <p:spPr bwMode="auto">
          <a:xfrm rot="5400000">
            <a:off x="11408342"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1" name="Freeform 7"/>
          <p:cNvSpPr>
            <a:spLocks noGrp="1" noRot="1" noChangeAspect="1" noMove="1" noResize="1" noEditPoints="1" noAdjustHandles="1" noChangeArrowheads="1" noChangeShapeType="1" noTextEdit="1"/>
          </p:cNvSpPr>
          <p:nvPr/>
        </p:nvSpPr>
        <p:spPr bwMode="auto">
          <a:xfrm rot="16199998">
            <a:off x="10873474" y="4257466"/>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2" name="Freeform 11"/>
          <p:cNvSpPr>
            <a:spLocks noGrp="1" noRot="1" noChangeAspect="1" noMove="1" noResize="1" noEditPoints="1" noAdjustHandles="1" noChangeArrowheads="1" noChangeShapeType="1" noTextEdit="1"/>
          </p:cNvSpPr>
          <p:nvPr/>
        </p:nvSpPr>
        <p:spPr bwMode="auto">
          <a:xfrm rot="5400000">
            <a:off x="11680402"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extrusionOk="0">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3" name="Freeform 56"/>
          <p:cNvSpPr>
            <a:spLocks noGrp="1" noRot="1" noChangeAspect="1" noMove="1" noResize="1" noEditPoints="1" noAdjustHandles="1" noChangeArrowheads="1" noChangeShapeType="1" noTextEdit="1"/>
          </p:cNvSpPr>
          <p:nvPr/>
        </p:nvSpPr>
        <p:spPr bwMode="auto">
          <a:xfrm rot="16199998">
            <a:off x="11162482" y="4347417"/>
            <a:ext cx="128495" cy="72625"/>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extrusionOk="0">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4" name="Freeform 33"/>
          <p:cNvSpPr>
            <a:spLocks noGrp="1" noRot="1" noChangeAspect="1" noMove="1" noResize="1" noEditPoints="1" noAdjustHandles="1" noChangeArrowheads="1" noChangeShapeType="1" noTextEdit="1"/>
          </p:cNvSpPr>
          <p:nvPr/>
        </p:nvSpPr>
        <p:spPr bwMode="auto">
          <a:xfrm rot="5400000">
            <a:off x="11444665"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extrusionOk="0">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5" name="Freeform 20"/>
          <p:cNvSpPr>
            <a:spLocks noGrp="1" noRot="1" noChangeAspect="1" noMove="1" noResize="1" noEditPoints="1" noAdjustHandles="1" noChangeArrowheads="1" noChangeShapeType="1" noTextEdit="1"/>
          </p:cNvSpPr>
          <p:nvPr/>
        </p:nvSpPr>
        <p:spPr bwMode="auto">
          <a:xfrm rot="16199998">
            <a:off x="10839720" y="4538206"/>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6" name="Freeform 9"/>
          <p:cNvSpPr>
            <a:spLocks noGrp="1" noRot="1" noChangeAspect="1" noMove="1" noResize="1" noEditPoints="1" noAdjustHandles="1" noChangeArrowheads="1" noChangeShapeType="1" noTextEdit="1"/>
          </p:cNvSpPr>
          <p:nvPr/>
        </p:nvSpPr>
        <p:spPr bwMode="auto">
          <a:xfrm rot="5400000">
            <a:off x="11720040"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extrusionOk="0">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7" name="Freeform 61"/>
          <p:cNvSpPr>
            <a:spLocks noGrp="1" noRot="1" noChangeAspect="1" noMove="1" noResize="1" noEditPoints="1" noAdjustHandles="1" noChangeArrowheads="1" noChangeShapeType="1" noTextEdit="1"/>
          </p:cNvSpPr>
          <p:nvPr/>
        </p:nvSpPr>
        <p:spPr bwMode="auto">
          <a:xfrm rot="16199998">
            <a:off x="11163335" y="4598945"/>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extrusionOk="0">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8" name="Freeform 35"/>
          <p:cNvSpPr>
            <a:spLocks noGrp="1" noRot="1" noChangeAspect="1" noMove="1" noResize="1" noEditPoints="1" noAdjustHandles="1" noChangeArrowheads="1" noChangeShapeType="1" noTextEdit="1"/>
          </p:cNvSpPr>
          <p:nvPr/>
        </p:nvSpPr>
        <p:spPr bwMode="auto">
          <a:xfrm rot="5400000">
            <a:off x="11444247"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extrusionOk="0">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599" name="Freeform 19"/>
          <p:cNvSpPr>
            <a:spLocks noGrp="1" noRot="1" noChangeAspect="1" noMove="1" noResize="1" noEditPoints="1" noAdjustHandles="1" noChangeArrowheads="1" noChangeShapeType="1" noTextEdit="1"/>
          </p:cNvSpPr>
          <p:nvPr/>
        </p:nvSpPr>
        <p:spPr bwMode="auto">
          <a:xfrm rot="16199998">
            <a:off x="10850179" y="4797912"/>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extrusionOk="0">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0" name="Freeform 8"/>
          <p:cNvSpPr>
            <a:spLocks noGrp="1" noRot="1" noChangeAspect="1" noMove="1" noResize="1" noEditPoints="1" noAdjustHandles="1" noChangeArrowheads="1" noChangeShapeType="1" noTextEdit="1"/>
          </p:cNvSpPr>
          <p:nvPr/>
        </p:nvSpPr>
        <p:spPr bwMode="auto">
          <a:xfrm rot="5400000">
            <a:off x="11711903"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1" name="Freeform 38"/>
          <p:cNvSpPr>
            <a:spLocks noGrp="1" noRot="1" noChangeAspect="1" noMove="1" noResize="1" noEditPoints="1" noAdjustHandles="1" noChangeArrowheads="1" noChangeShapeType="1" noTextEdit="1"/>
          </p:cNvSpPr>
          <p:nvPr/>
        </p:nvSpPr>
        <p:spPr bwMode="auto">
          <a:xfrm rot="5400000">
            <a:off x="11416591" y="4889388"/>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extrusionOk="0">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2" name="Freeform 27"/>
          <p:cNvSpPr>
            <a:spLocks noGrp="1" noRot="1" noChangeAspect="1" noMove="1" noResize="1" noEditPoints="1" noAdjustHandles="1" noChangeArrowheads="1" noChangeShapeType="1" noTextEdit="1"/>
          </p:cNvSpPr>
          <p:nvPr/>
        </p:nvSpPr>
        <p:spPr bwMode="auto">
          <a:xfrm rot="16199998">
            <a:off x="10844221" y="5016682"/>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extrusionOk="0">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3" name="Freeform 60"/>
          <p:cNvSpPr>
            <a:spLocks noGrp="1" noRot="1" noChangeAspect="1" noMove="1" noResize="1" noEditPoints="1" noAdjustHandles="1" noChangeArrowheads="1" noChangeShapeType="1" noTextEdit="1"/>
          </p:cNvSpPr>
          <p:nvPr/>
        </p:nvSpPr>
        <p:spPr bwMode="auto">
          <a:xfrm rot="16199998">
            <a:off x="11135835" y="4916660"/>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4" name="Freeform 57"/>
          <p:cNvSpPr>
            <a:spLocks noGrp="1" noRot="1" noChangeAspect="1" noMove="1" noResize="1" noEditPoints="1" noAdjustHandles="1" noChangeArrowheads="1" noChangeShapeType="1" noTextEdit="1"/>
          </p:cNvSpPr>
          <p:nvPr/>
        </p:nvSpPr>
        <p:spPr bwMode="auto">
          <a:xfrm rot="16199998">
            <a:off x="11100768" y="5121973"/>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extrusionOk="0">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5" name="Freeform 39"/>
          <p:cNvSpPr>
            <a:spLocks noGrp="1" noRot="1" noChangeAspect="1" noMove="1" noResize="1" noEditPoints="1" noAdjustHandles="1" noChangeArrowheads="1" noChangeShapeType="1" noTextEdit="1"/>
          </p:cNvSpPr>
          <p:nvPr/>
        </p:nvSpPr>
        <p:spPr bwMode="auto">
          <a:xfrm rot="5400000">
            <a:off x="11398116" y="5093697"/>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extrusionOk="0">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6" name="Freeform 6"/>
          <p:cNvSpPr>
            <a:spLocks noGrp="1" noRot="1" noChangeAspect="1" noMove="1" noResize="1" noEditPoints="1" noAdjustHandles="1" noChangeArrowheads="1" noChangeShapeType="1" noTextEdit="1"/>
          </p:cNvSpPr>
          <p:nvPr/>
        </p:nvSpPr>
        <p:spPr bwMode="auto">
          <a:xfrm rot="5400000">
            <a:off x="11702254"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extrusionOk="0">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7" name="Freeform 28"/>
          <p:cNvSpPr>
            <a:spLocks noGrp="1" noRot="1" noChangeAspect="1" noMove="1" noResize="1" noEditPoints="1" noAdjustHandles="1" noChangeArrowheads="1" noChangeShapeType="1" noTextEdit="1"/>
          </p:cNvSpPr>
          <p:nvPr/>
        </p:nvSpPr>
        <p:spPr bwMode="auto">
          <a:xfrm rot="16199998">
            <a:off x="10850367" y="5284408"/>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extrusionOk="0">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8" name="Freeform 55"/>
          <p:cNvSpPr>
            <a:spLocks noGrp="1" noRot="1" noChangeAspect="1" noMove="1" noResize="1" noEditPoints="1" noAdjustHandles="1" noChangeArrowheads="1" noChangeShapeType="1" noTextEdit="1"/>
          </p:cNvSpPr>
          <p:nvPr/>
        </p:nvSpPr>
        <p:spPr bwMode="auto">
          <a:xfrm rot="16199998">
            <a:off x="11096665" y="5356199"/>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extrusionOk="0">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09" name="Freeform 34"/>
          <p:cNvSpPr>
            <a:spLocks noGrp="1" noRot="1" noChangeAspect="1" noMove="1" noResize="1" noEditPoints="1" noAdjustHandles="1" noChangeArrowheads="1" noChangeShapeType="1" noTextEdit="1"/>
          </p:cNvSpPr>
          <p:nvPr/>
        </p:nvSpPr>
        <p:spPr bwMode="auto">
          <a:xfrm rot="5400000">
            <a:off x="11448595"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extrusionOk="0">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0" name="Freeform 17"/>
          <p:cNvSpPr>
            <a:spLocks noGrp="1" noRot="1" noChangeAspect="1" noMove="1" noResize="1" noEditPoints="1" noAdjustHandles="1" noChangeArrowheads="1" noChangeShapeType="1" noTextEdit="1"/>
          </p:cNvSpPr>
          <p:nvPr/>
        </p:nvSpPr>
        <p:spPr bwMode="auto">
          <a:xfrm rot="5400000">
            <a:off x="11705997" y="5347417"/>
            <a:ext cx="94820"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extrusionOk="0">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1" name="Freeform 26"/>
          <p:cNvSpPr>
            <a:spLocks noGrp="1" noRot="1" noChangeAspect="1" noMove="1" noResize="1" noEditPoints="1" noAdjustHandles="1" noChangeArrowheads="1" noChangeShapeType="1" noTextEdit="1"/>
          </p:cNvSpPr>
          <p:nvPr/>
        </p:nvSpPr>
        <p:spPr bwMode="auto">
          <a:xfrm rot="16199998">
            <a:off x="10827927" y="5489941"/>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extrusionOk="0">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2" name="Freeform 53"/>
          <p:cNvSpPr>
            <a:spLocks noGrp="1" noRot="1" noChangeAspect="1" noMove="1" noResize="1" noEditPoints="1" noAdjustHandles="1" noChangeArrowheads="1" noChangeShapeType="1" noTextEdit="1"/>
          </p:cNvSpPr>
          <p:nvPr/>
        </p:nvSpPr>
        <p:spPr bwMode="auto">
          <a:xfrm rot="16199998">
            <a:off x="11100070" y="5593912"/>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extrusionOk="0">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3" name="Freeform 22"/>
          <p:cNvSpPr>
            <a:spLocks noGrp="1" noRot="1" noChangeAspect="1" noMove="1" noResize="1" noEditPoints="1" noAdjustHandles="1" noChangeArrowheads="1" noChangeShapeType="1" noTextEdit="1"/>
          </p:cNvSpPr>
          <p:nvPr/>
        </p:nvSpPr>
        <p:spPr bwMode="auto">
          <a:xfrm rot="16199998">
            <a:off x="10805798" y="5739867"/>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extrusionOk="0">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4" name="Freeform 42"/>
          <p:cNvSpPr>
            <a:spLocks noGrp="1" noRot="1" noChangeAspect="1" noMove="1" noResize="1" noEditPoints="1" noAdjustHandles="1" noChangeArrowheads="1" noChangeShapeType="1" noTextEdit="1"/>
          </p:cNvSpPr>
          <p:nvPr/>
        </p:nvSpPr>
        <p:spPr bwMode="auto">
          <a:xfrm rot="5400000">
            <a:off x="11404552"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extrusionOk="0">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5" name="Freeform 21"/>
          <p:cNvSpPr>
            <a:spLocks noGrp="1" noRot="1" noChangeAspect="1" noMove="1" noResize="1" noEditPoints="1" noAdjustHandles="1" noChangeArrowheads="1" noChangeShapeType="1" noTextEdit="1"/>
          </p:cNvSpPr>
          <p:nvPr/>
        </p:nvSpPr>
        <p:spPr bwMode="auto">
          <a:xfrm rot="5400000">
            <a:off x="11653988"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extrusionOk="0">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6" name="Freeform 30"/>
          <p:cNvSpPr>
            <a:spLocks noGrp="1" noRot="1" noChangeAspect="1" noMove="1" noResize="1" noEditPoints="1" noAdjustHandles="1" noChangeArrowheads="1" noChangeShapeType="1" noTextEdit="1"/>
          </p:cNvSpPr>
          <p:nvPr/>
        </p:nvSpPr>
        <p:spPr bwMode="auto">
          <a:xfrm rot="16199998">
            <a:off x="10892977" y="5804956"/>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extrusionOk="0">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7" name="Freeform 23"/>
          <p:cNvSpPr>
            <a:spLocks noGrp="1" noRot="1" noChangeAspect="1" noMove="1" noResize="1" noEditPoints="1" noAdjustHandles="1" noChangeArrowheads="1" noChangeShapeType="1" noTextEdit="1"/>
          </p:cNvSpPr>
          <p:nvPr/>
        </p:nvSpPr>
        <p:spPr bwMode="auto">
          <a:xfrm rot="16199998">
            <a:off x="10850592" y="5970384"/>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extrusionOk="0">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8" name="Freeform 43"/>
          <p:cNvSpPr>
            <a:spLocks noGrp="1" noRot="1" noChangeAspect="1" noMove="1" noResize="1" noEditPoints="1" noAdjustHandles="1" noChangeArrowheads="1" noChangeShapeType="1" noTextEdit="1"/>
          </p:cNvSpPr>
          <p:nvPr/>
        </p:nvSpPr>
        <p:spPr bwMode="auto">
          <a:xfrm rot="16199998">
            <a:off x="11112645" y="5876600"/>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extrusionOk="0">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19" name="Freeform 45"/>
          <p:cNvSpPr>
            <a:spLocks noGrp="1" noRot="1" noChangeAspect="1" noMove="1" noResize="1" noEditPoints="1" noAdjustHandles="1" noChangeArrowheads="1" noChangeShapeType="1" noTextEdit="1"/>
          </p:cNvSpPr>
          <p:nvPr/>
        </p:nvSpPr>
        <p:spPr bwMode="auto">
          <a:xfrm rot="5400000">
            <a:off x="11386191"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extrusionOk="0">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0" name="Freeform 29"/>
          <p:cNvSpPr>
            <a:spLocks noGrp="1" noRot="1" noChangeAspect="1" noMove="1" noResize="1" noEditPoints="1" noAdjustHandles="1" noChangeArrowheads="1" noChangeShapeType="1" noTextEdit="1"/>
          </p:cNvSpPr>
          <p:nvPr/>
        </p:nvSpPr>
        <p:spPr bwMode="auto">
          <a:xfrm rot="5400000">
            <a:off x="11634871"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extrusionOk="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1" name="Freeform 36"/>
          <p:cNvSpPr>
            <a:spLocks noGrp="1" noRot="1" noChangeAspect="1" noMove="1" noResize="1" noEditPoints="1" noAdjustHandles="1" noChangeArrowheads="1" noChangeShapeType="1" noTextEdit="1"/>
          </p:cNvSpPr>
          <p:nvPr/>
        </p:nvSpPr>
        <p:spPr bwMode="auto">
          <a:xfrm rot="5400000">
            <a:off x="11416384"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extrusionOk="0">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2" name="Freeform 15"/>
          <p:cNvSpPr>
            <a:spLocks noGrp="1" noRot="1" noChangeAspect="1" noMove="1" noResize="1" noEditPoints="1" noAdjustHandles="1" noChangeArrowheads="1" noChangeShapeType="1" noTextEdit="1"/>
          </p:cNvSpPr>
          <p:nvPr/>
        </p:nvSpPr>
        <p:spPr bwMode="auto">
          <a:xfrm rot="16199998">
            <a:off x="10878167" y="6224329"/>
            <a:ext cx="121406" cy="72625"/>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extrusionOk="0">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3" name="Freeform 54"/>
          <p:cNvSpPr>
            <a:spLocks noGrp="1" noRot="1" noChangeAspect="1" noMove="1" noResize="1" noEditPoints="1" noAdjustHandles="1" noChangeArrowheads="1" noChangeShapeType="1" noTextEdit="1"/>
          </p:cNvSpPr>
          <p:nvPr/>
        </p:nvSpPr>
        <p:spPr bwMode="auto">
          <a:xfrm rot="16199998">
            <a:off x="11107134" y="616947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extrusionOk="0">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4" name="Freeform 31"/>
          <p:cNvSpPr>
            <a:spLocks noGrp="1" noRot="1" noChangeAspect="1" noMove="1" noResize="1" noEditPoints="1" noAdjustHandles="1" noChangeArrowheads="1" noChangeShapeType="1" noTextEdit="1"/>
          </p:cNvSpPr>
          <p:nvPr/>
        </p:nvSpPr>
        <p:spPr bwMode="auto">
          <a:xfrm rot="5400000">
            <a:off x="11666567" y="6183127"/>
            <a:ext cx="131153" cy="72625"/>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extrusionOk="0">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5" name="Freeform 52"/>
          <p:cNvSpPr>
            <a:spLocks noGrp="1" noRot="1" noChangeAspect="1" noMove="1" noResize="1" noEditPoints="1" noAdjustHandles="1" noChangeArrowheads="1" noChangeShapeType="1" noTextEdit="1"/>
          </p:cNvSpPr>
          <p:nvPr/>
        </p:nvSpPr>
        <p:spPr bwMode="auto">
          <a:xfrm rot="16199998">
            <a:off x="11100012" y="6356763"/>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extrusionOk="0">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6" name="Freeform 41"/>
          <p:cNvSpPr>
            <a:spLocks noGrp="1" noRot="1" noChangeAspect="1" noMove="1" noResize="1" noEditPoints="1" noAdjustHandles="1" noChangeArrowheads="1" noChangeShapeType="1" noTextEdit="1"/>
          </p:cNvSpPr>
          <p:nvPr/>
        </p:nvSpPr>
        <p:spPr bwMode="auto">
          <a:xfrm rot="5400000">
            <a:off x="11416384"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extrusionOk="0">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7" name="Freeform 18"/>
          <p:cNvSpPr>
            <a:spLocks noGrp="1" noRot="1" noChangeAspect="1" noMove="1" noResize="1" noEditPoints="1" noAdjustHandles="1" noChangeArrowheads="1" noChangeShapeType="1" noTextEdit="1"/>
          </p:cNvSpPr>
          <p:nvPr/>
        </p:nvSpPr>
        <p:spPr bwMode="auto">
          <a:xfrm rot="16199998">
            <a:off x="10846606" y="6507822"/>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extrusionOk="0">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8" name="Freeform 59"/>
          <p:cNvSpPr>
            <a:spLocks noGrp="1" noRot="1" noChangeAspect="1" noMove="1" noResize="1" noEditPoints="1" noAdjustHandles="1" noChangeArrowheads="1" noChangeShapeType="1" noTextEdit="1"/>
          </p:cNvSpPr>
          <p:nvPr/>
        </p:nvSpPr>
        <p:spPr bwMode="auto">
          <a:xfrm rot="16199998">
            <a:off x="11138156" y="6555124"/>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extrusionOk="0">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29" name="Freeform 49"/>
          <p:cNvSpPr>
            <a:spLocks noGrp="1" noRot="1" noChangeAspect="1" noMove="1" noResize="1" noEditPoints="1" noAdjustHandles="1" noChangeArrowheads="1" noChangeShapeType="1" noTextEdit="1"/>
          </p:cNvSpPr>
          <p:nvPr/>
        </p:nvSpPr>
        <p:spPr bwMode="auto">
          <a:xfrm rot="5400000">
            <a:off x="11387266"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extrusionOk="0">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0" name="Freeform 25"/>
          <p:cNvSpPr>
            <a:spLocks noGrp="1" noRot="1" noChangeAspect="1" noMove="1" noResize="1" noEditPoints="1" noAdjustHandles="1" noChangeArrowheads="1" noChangeShapeType="1" noTextEdit="1"/>
          </p:cNvSpPr>
          <p:nvPr/>
        </p:nvSpPr>
        <p:spPr bwMode="auto">
          <a:xfrm rot="5400000">
            <a:off x="11634649"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extrusionOk="0">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1" name="Freeform 10"/>
          <p:cNvSpPr>
            <a:spLocks noGrp="1" noRot="1" noChangeAspect="1" noMove="1" noResize="1" noEditPoints="1" noAdjustHandles="1" noChangeArrowheads="1" noChangeShapeType="1" noTextEdit="1"/>
          </p:cNvSpPr>
          <p:nvPr/>
        </p:nvSpPr>
        <p:spPr bwMode="auto">
          <a:xfrm rot="16199998">
            <a:off x="10854557" y="6713279"/>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extrusionOk="0">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2" name="Freeform 8"/>
          <p:cNvSpPr>
            <a:spLocks noGrp="1" noRot="1" noChangeAspect="1" noMove="1" noResize="1" noEditPoints="1" noAdjustHandles="1" noChangeArrowheads="1" noChangeShapeType="1" noTextEdit="1"/>
          </p:cNvSpPr>
          <p:nvPr/>
        </p:nvSpPr>
        <p:spPr bwMode="auto">
          <a:xfrm rot="16199998">
            <a:off x="11109838" y="676592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3" name="Freeform 8"/>
          <p:cNvSpPr>
            <a:spLocks noGrp="1" noRot="1" noChangeAspect="1" noMove="1" noResize="1" noEditPoints="1" noAdjustHandles="1" noChangeArrowheads="1" noChangeShapeType="1" noTextEdit="1"/>
          </p:cNvSpPr>
          <p:nvPr/>
        </p:nvSpPr>
        <p:spPr bwMode="auto">
          <a:xfrm rot="5400000">
            <a:off x="11418563" y="67473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extrusionOk="0">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634" name="Freeform 106"/>
          <p:cNvSpPr>
            <a:spLocks noGrp="1" noRot="1" noChangeAspect="1" noMove="1" noResize="1" noEditPoints="1" noAdjustHandles="1" noChangeArrowheads="1" noChangeShapeType="1" noTextEdit="1"/>
          </p:cNvSpPr>
          <p:nvPr/>
        </p:nvSpPr>
        <p:spPr bwMode="auto">
          <a:xfrm rot="5400000">
            <a:off x="11611738"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extrusionOk="0">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venir Next LT Pro"/>
              <a:ea typeface="Arial"/>
              <a:cs typeface="Arial"/>
            </a:endParaRPr>
          </a:p>
        </p:txBody>
      </p:sp>
      <p:sp>
        <p:nvSpPr>
          <p:cNvPr id="178" name="Inhaltsplatzhalter 3"/>
          <p:cNvSpPr txBox="1"/>
          <p:nvPr/>
        </p:nvSpPr>
        <p:spPr bwMode="auto">
          <a:xfrm>
            <a:off x="1815127" y="505434"/>
            <a:ext cx="8777838" cy="507325"/>
          </a:xfrm>
          <a:prstGeom prst="rect">
            <a:avLst/>
          </a:prstGeom>
          <a:solidFill>
            <a:srgbClr val="C2D988"/>
          </a:solidFill>
          <a:ln>
            <a:solidFill>
              <a:schemeClr val="accent5">
                <a:lumMod val="60000"/>
                <a:lumOff val="40000"/>
              </a:schemeClr>
            </a:solidFill>
          </a:ln>
        </p:spPr>
        <p:txBody>
          <a:bodyPr vert="horz" lIns="91440" tIns="45720" rIns="91440" bIns="45720" rtlCol="0">
            <a:normAutofit fontScale="25000" lnSpcReduction="20000"/>
          </a:bodyPr>
          <a:lstStyle>
            <a:lvl1pPr marL="0" indent="0" algn="ctr" defTabSz="914400">
              <a:lnSpc>
                <a:spcPct val="150000"/>
              </a:lnSpc>
              <a:spcBef>
                <a:spcPts val="1000"/>
              </a:spcBef>
              <a:buClr>
                <a:schemeClr val="bg2">
                  <a:lumMod val="75000"/>
                </a:schemeClr>
              </a:buClr>
              <a:buFont typeface="Arial"/>
              <a:buNone/>
              <a:defRPr sz="1400" cap="all" spc="600">
                <a:solidFill>
                  <a:schemeClr val="tx2"/>
                </a:solidFill>
                <a:latin typeface="+mn-lt"/>
                <a:ea typeface="+mn-ea"/>
                <a:cs typeface="+mn-cs"/>
              </a:defRPr>
            </a:lvl1pPr>
            <a:lvl2pPr marL="457200" indent="0" algn="ctr" defTabSz="914400">
              <a:lnSpc>
                <a:spcPct val="150000"/>
              </a:lnSpc>
              <a:spcBef>
                <a:spcPts val="500"/>
              </a:spcBef>
              <a:buClr>
                <a:schemeClr val="bg2">
                  <a:lumMod val="75000"/>
                </a:schemeClr>
              </a:buClr>
              <a:buFontTx/>
              <a:buNone/>
              <a:defRPr sz="2000">
                <a:solidFill>
                  <a:schemeClr val="tx2"/>
                </a:solidFill>
                <a:latin typeface="+mn-lt"/>
                <a:ea typeface="+mn-ea"/>
                <a:cs typeface="+mn-cs"/>
              </a:defRPr>
            </a:lvl2pPr>
            <a:lvl3pPr marL="914400" indent="0" algn="ctr" defTabSz="914400">
              <a:lnSpc>
                <a:spcPct val="150000"/>
              </a:lnSpc>
              <a:spcBef>
                <a:spcPts val="500"/>
              </a:spcBef>
              <a:buClr>
                <a:schemeClr val="bg2">
                  <a:lumMod val="75000"/>
                </a:schemeClr>
              </a:buClr>
              <a:buFont typeface="Arial"/>
              <a:buNone/>
              <a:defRPr sz="1800" b="1">
                <a:solidFill>
                  <a:schemeClr val="tx2"/>
                </a:solidFill>
                <a:latin typeface="+mn-lt"/>
                <a:ea typeface="+mn-ea"/>
                <a:cs typeface="+mn-cs"/>
              </a:defRPr>
            </a:lvl3pPr>
            <a:lvl4pPr marL="1371600" indent="0" algn="ctr" defTabSz="914400">
              <a:lnSpc>
                <a:spcPct val="150000"/>
              </a:lnSpc>
              <a:spcBef>
                <a:spcPts val="500"/>
              </a:spcBef>
              <a:buClr>
                <a:schemeClr val="bg2">
                  <a:lumMod val="75000"/>
                </a:schemeClr>
              </a:buClr>
              <a:buFontTx/>
              <a:buNone/>
              <a:defRPr sz="1600">
                <a:solidFill>
                  <a:schemeClr val="tx2"/>
                </a:solidFill>
                <a:latin typeface="+mn-lt"/>
                <a:ea typeface="+mn-ea"/>
                <a:cs typeface="+mn-cs"/>
              </a:defRPr>
            </a:lvl4pPr>
            <a:lvl5pPr marL="1828800" indent="0" algn="ctr" defTabSz="914400">
              <a:lnSpc>
                <a:spcPct val="150000"/>
              </a:lnSpc>
              <a:spcBef>
                <a:spcPts val="500"/>
              </a:spcBef>
              <a:buClr>
                <a:schemeClr val="bg2">
                  <a:lumMod val="75000"/>
                </a:schemeClr>
              </a:buClr>
              <a:buFont typeface="Arial"/>
              <a:buNone/>
              <a:defRPr sz="1600">
                <a:solidFill>
                  <a:schemeClr val="tx2"/>
                </a:solidFill>
                <a:latin typeface="+mn-lt"/>
                <a:ea typeface="+mn-ea"/>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defRPr/>
            </a:pPr>
            <a:r>
              <a:rPr lang="de-DE" sz="8000" b="1" cap="none" dirty="0">
                <a:solidFill>
                  <a:srgbClr val="E2E8E6">
                    <a:lumMod val="50000"/>
                  </a:srgbClr>
                </a:solidFill>
                <a:latin typeface="Bahnschrift SemiBold" panose="020B0502040204020203" pitchFamily="34" charset="0"/>
              </a:rPr>
              <a:t>Stimme</a:t>
            </a:r>
            <a:r>
              <a:rPr lang="de-DE" sz="8000" b="1" dirty="0">
                <a:solidFill>
                  <a:srgbClr val="E2E8E6">
                    <a:lumMod val="50000"/>
                  </a:srgbClr>
                </a:solidFill>
                <a:latin typeface="Bahnschrift SemiBold SemiConden"/>
              </a:rPr>
              <a:t> </a:t>
            </a:r>
            <a:endParaRPr dirty="0"/>
          </a:p>
          <a:p>
            <a:pPr>
              <a:defRPr/>
            </a:pPr>
            <a:endParaRPr lang="de-DE" dirty="0"/>
          </a:p>
        </p:txBody>
      </p:sp>
      <p:sp>
        <p:nvSpPr>
          <p:cNvPr id="179" name="Textfeld 178"/>
          <p:cNvSpPr txBox="1"/>
          <p:nvPr/>
        </p:nvSpPr>
        <p:spPr bwMode="auto">
          <a:xfrm>
            <a:off x="2720221" y="1201674"/>
            <a:ext cx="6595281" cy="457235"/>
          </a:xfrm>
          <a:prstGeom prst="rect">
            <a:avLst/>
          </a:prstGeom>
          <a:noFill/>
        </p:spPr>
        <p:txBody>
          <a:bodyPr wrap="square" rtlCol="0">
            <a:spAutoFit/>
          </a:bodyPr>
          <a:lstStyle/>
          <a:p>
            <a:pPr algn="ctr">
              <a:defRPr/>
            </a:pPr>
            <a:r>
              <a:rPr lang="de-DE" sz="2400" dirty="0">
                <a:solidFill>
                  <a:srgbClr val="E2E8E6">
                    <a:lumMod val="50000"/>
                  </a:srgbClr>
                </a:solidFill>
                <a:latin typeface="Bahnschrift SemiBold" panose="020B0502040204020203" pitchFamily="34" charset="0"/>
              </a:rPr>
              <a:t>Gefühle kann man hören</a:t>
            </a:r>
            <a:endParaRPr dirty="0">
              <a:latin typeface="Bahnschrift SemiBold" panose="020B0502040204020203" pitchFamily="34" charset="0"/>
            </a:endParaRPr>
          </a:p>
        </p:txBody>
      </p:sp>
      <p:sp>
        <p:nvSpPr>
          <p:cNvPr id="6" name="Ovale Legende 5"/>
          <p:cNvSpPr/>
          <p:nvPr/>
        </p:nvSpPr>
        <p:spPr bwMode="auto">
          <a:xfrm>
            <a:off x="5250238" y="1863169"/>
            <a:ext cx="2649667" cy="1929334"/>
          </a:xfrm>
          <a:prstGeom prst="wedgeEllipseCallout">
            <a:avLst>
              <a:gd name="adj1" fmla="val -40687"/>
              <a:gd name="adj2" fmla="val 64268"/>
            </a:avLst>
          </a:prstGeom>
          <a:solidFill>
            <a:srgbClr val="F00003">
              <a:alpha val="60000"/>
            </a:srgbClr>
          </a:solidFill>
        </p:spPr>
        <p:style>
          <a:lnRef idx="1">
            <a:schemeClr val="accent3"/>
          </a:lnRef>
          <a:fillRef idx="2">
            <a:schemeClr val="accent3"/>
          </a:fillRef>
          <a:effectRef idx="1">
            <a:schemeClr val="accent3"/>
          </a:effectRef>
          <a:fontRef idx="minor">
            <a:schemeClr val="dk1"/>
          </a:fontRef>
        </p:style>
        <p:txBody>
          <a:bodyPr rtlCol="0" anchor="ctr"/>
          <a:lstStyle/>
          <a:p>
            <a:pPr algn="ctr">
              <a:defRPr/>
            </a:pPr>
            <a:r>
              <a:rPr lang="de-DE" sz="2400" dirty="0">
                <a:solidFill>
                  <a:schemeClr val="tx1"/>
                </a:solidFill>
                <a:latin typeface="Calibri"/>
                <a:cs typeface="Calibri"/>
              </a:rPr>
              <a:t>Wütend klingt…</a:t>
            </a:r>
            <a:endParaRPr dirty="0"/>
          </a:p>
          <a:p>
            <a:pPr algn="ctr">
              <a:defRPr/>
            </a:pPr>
            <a:endParaRPr lang="de-DE" dirty="0">
              <a:solidFill>
                <a:schemeClr val="tx1"/>
              </a:solidFill>
              <a:latin typeface="Calibri"/>
              <a:cs typeface="Calibri"/>
            </a:endParaRPr>
          </a:p>
          <a:p>
            <a:pPr algn="ctr">
              <a:defRPr/>
            </a:pPr>
            <a:r>
              <a:rPr lang="de-DE" dirty="0">
                <a:solidFill>
                  <a:schemeClr val="tx1"/>
                </a:solidFill>
                <a:latin typeface="Calibri"/>
                <a:cs typeface="Calibri"/>
              </a:rPr>
              <a:t>laut</a:t>
            </a:r>
            <a:endParaRPr dirty="0"/>
          </a:p>
          <a:p>
            <a:pPr algn="ctr">
              <a:defRPr/>
            </a:pPr>
            <a:r>
              <a:rPr lang="de-DE" dirty="0">
                <a:solidFill>
                  <a:schemeClr val="tx1"/>
                </a:solidFill>
                <a:latin typeface="Calibri"/>
                <a:cs typeface="Calibri"/>
              </a:rPr>
              <a:t>und schnell.</a:t>
            </a:r>
            <a:endParaRPr dirty="0"/>
          </a:p>
        </p:txBody>
      </p:sp>
      <p:sp>
        <p:nvSpPr>
          <p:cNvPr id="3" name="Abgerundetes Rechteck 2"/>
          <p:cNvSpPr/>
          <p:nvPr/>
        </p:nvSpPr>
        <p:spPr bwMode="auto">
          <a:xfrm>
            <a:off x="5440640" y="5002444"/>
            <a:ext cx="3524467" cy="1262086"/>
          </a:xfrm>
          <a:prstGeom prst="roundRect">
            <a:avLst>
              <a:gd name="adj" fmla="val 16667"/>
            </a:avLst>
          </a:prstGeom>
          <a:solidFill>
            <a:srgbClr val="C2D988">
              <a:alpha val="2470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8" name="Textfeld 7"/>
          <p:cNvSpPr txBox="1"/>
          <p:nvPr/>
        </p:nvSpPr>
        <p:spPr bwMode="auto">
          <a:xfrm>
            <a:off x="5720355" y="5182781"/>
            <a:ext cx="3115183" cy="914435"/>
          </a:xfrm>
          <a:prstGeom prst="rect">
            <a:avLst/>
          </a:prstGeom>
          <a:noFill/>
        </p:spPr>
        <p:txBody>
          <a:bodyPr wrap="square" rtlCol="0">
            <a:spAutoFit/>
          </a:bodyPr>
          <a:lstStyle/>
          <a:p>
            <a:pPr>
              <a:defRPr/>
            </a:pPr>
            <a:r>
              <a:rPr lang="de-DE" dirty="0">
                <a:latin typeface="Calibri"/>
                <a:cs typeface="Calibri"/>
              </a:rPr>
              <a:t>Die Kinder beschreiben, wie verschiedene Gefühle beim Sprechen klingen.</a:t>
            </a:r>
            <a:endParaRPr dirty="0"/>
          </a:p>
        </p:txBody>
      </p:sp>
      <p:graphicFrame>
        <p:nvGraphicFramePr>
          <p:cNvPr id="9" name="Tabelle 16"/>
          <p:cNvGraphicFramePr>
            <a:graphicFrameLocks noGrp="1"/>
          </p:cNvGraphicFramePr>
          <p:nvPr>
            <p:extLst>
              <p:ext uri="{D42A27DB-BD31-4B8C-83A1-F6EECF244321}">
                <p14:modId xmlns:p14="http://schemas.microsoft.com/office/powerpoint/2010/main" val="3669597247"/>
              </p:ext>
            </p:extLst>
          </p:nvPr>
        </p:nvGraphicFramePr>
        <p:xfrm>
          <a:off x="378092" y="505434"/>
          <a:ext cx="1277408" cy="1173054"/>
        </p:xfrm>
        <a:graphic>
          <a:graphicData uri="http://schemas.openxmlformats.org/drawingml/2006/table">
            <a:tbl>
              <a:tblPr firstRow="1" bandRow="1"/>
              <a:tblGrid>
                <a:gridCol w="638704">
                  <a:extLst>
                    <a:ext uri="{9D8B030D-6E8A-4147-A177-3AD203B41FA5}">
                      <a16:colId xmlns:a16="http://schemas.microsoft.com/office/drawing/2014/main" xmlns="" val="20000"/>
                    </a:ext>
                  </a:extLst>
                </a:gridCol>
                <a:gridCol w="638704">
                  <a:extLst>
                    <a:ext uri="{9D8B030D-6E8A-4147-A177-3AD203B41FA5}">
                      <a16:colId xmlns:a16="http://schemas.microsoft.com/office/drawing/2014/main" xmlns="" val="20001"/>
                    </a:ext>
                  </a:extLst>
                </a:gridCol>
              </a:tblGrid>
              <a:tr h="534640">
                <a:tc>
                  <a:txBody>
                    <a:bodyPr/>
                    <a:lstStyle/>
                    <a:p>
                      <a:pPr algn="ctr">
                        <a:defRPr/>
                      </a:pPr>
                      <a:endParaRPr lang="de-DE" sz="600" dirty="0">
                        <a:latin typeface="Calibri" panose="020F0502020204030204" pitchFamily="34" charset="0"/>
                        <a:cs typeface="Calibri" panose="020F0502020204030204" pitchFamily="34" charset="0"/>
                      </a:endParaRPr>
                    </a:p>
                    <a:p>
                      <a:pPr marL="0" marR="0" lvl="0" indent="0" algn="ctr" defTabSz="914400">
                        <a:lnSpc>
                          <a:spcPct val="100000"/>
                        </a:lnSpc>
                        <a:spcBef>
                          <a:spcPts val="0"/>
                        </a:spcBef>
                        <a:spcAft>
                          <a:spcPts val="0"/>
                        </a:spcAft>
                        <a:buClrTx/>
                        <a:buSzTx/>
                        <a:buFontTx/>
                        <a:buNone/>
                        <a:defRPr/>
                      </a:pPr>
                      <a:r>
                        <a:rPr lang="de-DE" sz="600" dirty="0">
                          <a:latin typeface="Calibri" panose="020F0502020204030204" pitchFamily="34" charset="0"/>
                          <a:cs typeface="Calibri" panose="020F0502020204030204" pitchFamily="34" charset="0"/>
                        </a:rPr>
                        <a:t>Geräusche</a:t>
                      </a:r>
                      <a:endParaRPr dirty="0">
                        <a:latin typeface="Calibri" panose="020F0502020204030204" pitchFamily="34" charset="0"/>
                        <a:cs typeface="Calibri" panose="020F0502020204030204" pitchFamily="34" charset="0"/>
                      </a:endParaRPr>
                    </a:p>
                    <a:p>
                      <a:pPr algn="ctr">
                        <a:defRPr/>
                      </a:pPr>
                      <a:endParaRPr lang="de-DE" sz="600" dirty="0">
                        <a:latin typeface="Calibri" panose="020F0502020204030204" pitchFamily="34" charset="0"/>
                        <a:cs typeface="Calibri" panose="020F0502020204030204" pitchFamily="34" charset="0"/>
                      </a:endParaRPr>
                    </a:p>
                  </a:txBody>
                  <a:tcPr marL="121920" marR="121920" marT="60960" marB="60960">
                    <a:solidFill>
                      <a:srgbClr val="FFF591"/>
                    </a:solidFill>
                  </a:tcPr>
                </a:tc>
                <a:tc>
                  <a:txBody>
                    <a:bodyPr/>
                    <a:lstStyle/>
                    <a:p>
                      <a:pPr algn="ctr">
                        <a:defRPr/>
                      </a:pPr>
                      <a:endParaRPr lang="de-DE" sz="600" dirty="0">
                        <a:latin typeface="Calibri" panose="020F0502020204030204" pitchFamily="34" charset="0"/>
                        <a:cs typeface="Calibri" panose="020F0502020204030204" pitchFamily="34" charset="0"/>
                      </a:endParaRPr>
                    </a:p>
                    <a:p>
                      <a:pPr algn="ctr">
                        <a:defRPr/>
                      </a:pPr>
                      <a:r>
                        <a:rPr lang="de-DE" sz="600" dirty="0">
                          <a:latin typeface="Calibri" panose="020F0502020204030204" pitchFamily="34" charset="0"/>
                          <a:cs typeface="Calibri" panose="020F0502020204030204" pitchFamily="34" charset="0"/>
                        </a:rPr>
                        <a:t>Planung</a:t>
                      </a:r>
                      <a:endParaRPr dirty="0">
                        <a:latin typeface="Calibri" panose="020F0502020204030204" pitchFamily="34" charset="0"/>
                        <a:cs typeface="Calibri" panose="020F0502020204030204" pitchFamily="34" charset="0"/>
                      </a:endParaRPr>
                    </a:p>
                  </a:txBody>
                  <a:tcPr marL="121920" marR="121920" marT="60960" marB="60960">
                    <a:solidFill>
                      <a:schemeClr val="tx2">
                        <a:lumMod val="20000"/>
                        <a:lumOff val="80000"/>
                      </a:schemeClr>
                    </a:solidFill>
                  </a:tcPr>
                </a:tc>
                <a:extLst>
                  <a:ext uri="{0D108BD9-81ED-4DB2-BD59-A6C34878D82A}">
                    <a16:rowId xmlns:a16="http://schemas.microsoft.com/office/drawing/2014/main" xmlns="" val="10000"/>
                  </a:ext>
                </a:extLst>
              </a:tr>
              <a:tr h="638414">
                <a:tc>
                  <a:txBody>
                    <a:bodyPr/>
                    <a:lstStyle/>
                    <a:p>
                      <a:pPr marL="0" marR="0" lvl="0" indent="0" algn="ctr" defTabSz="914400">
                        <a:lnSpc>
                          <a:spcPct val="100000"/>
                        </a:lnSpc>
                        <a:spcBef>
                          <a:spcPts val="0"/>
                        </a:spcBef>
                        <a:spcAft>
                          <a:spcPts val="0"/>
                        </a:spcAft>
                        <a:buClrTx/>
                        <a:buSzTx/>
                        <a:buFontTx/>
                        <a:buNone/>
                        <a:defRPr/>
                      </a:pPr>
                      <a:endParaRPr lang="de-DE" sz="1200" dirty="0">
                        <a:latin typeface="Calibri" panose="020F0502020204030204" pitchFamily="34" charset="0"/>
                        <a:cs typeface="Calibri" panose="020F0502020204030204" pitchFamily="34" charset="0"/>
                      </a:endParaRPr>
                    </a:p>
                    <a:p>
                      <a:pPr marL="0" marR="0" lvl="0" indent="0" algn="ctr" defTabSz="914400">
                        <a:lnSpc>
                          <a:spcPct val="100000"/>
                        </a:lnSpc>
                        <a:spcBef>
                          <a:spcPts val="0"/>
                        </a:spcBef>
                        <a:spcAft>
                          <a:spcPts val="0"/>
                        </a:spcAft>
                        <a:buClrTx/>
                        <a:buSzTx/>
                        <a:buFontTx/>
                        <a:buNone/>
                        <a:defRPr/>
                      </a:pPr>
                      <a:r>
                        <a:rPr lang="de-DE" sz="600" dirty="0">
                          <a:latin typeface="Calibri" panose="020F0502020204030204" pitchFamily="34" charset="0"/>
                          <a:cs typeface="Calibri" panose="020F0502020204030204" pitchFamily="34" charset="0"/>
                        </a:rPr>
                        <a:t>Stimme</a:t>
                      </a:r>
                      <a:endParaRPr dirty="0">
                        <a:latin typeface="Calibri" panose="020F0502020204030204" pitchFamily="34" charset="0"/>
                        <a:cs typeface="Calibri" panose="020F0502020204030204" pitchFamily="34" charset="0"/>
                      </a:endParaRPr>
                    </a:p>
                    <a:p>
                      <a:pPr algn="ctr">
                        <a:defRPr/>
                      </a:pPr>
                      <a:endParaRPr lang="de-DE" sz="200" dirty="0">
                        <a:latin typeface="Calibri" panose="020F0502020204030204" pitchFamily="34" charset="0"/>
                        <a:cs typeface="Calibri" panose="020F0502020204030204" pitchFamily="34" charset="0"/>
                      </a:endParaRPr>
                    </a:p>
                  </a:txBody>
                  <a:tcPr marL="121920" marR="121920" marT="60960" marB="60960">
                    <a:solidFill>
                      <a:srgbClr val="C2D988"/>
                    </a:solidFill>
                  </a:tcPr>
                </a:tc>
                <a:tc>
                  <a:txBody>
                    <a:bodyPr/>
                    <a:lstStyle/>
                    <a:p>
                      <a:pPr algn="ctr">
                        <a:defRPr/>
                      </a:pPr>
                      <a:endParaRPr lang="de-DE" sz="600" dirty="0">
                        <a:latin typeface="Calibri" panose="020F0502020204030204" pitchFamily="34" charset="0"/>
                        <a:cs typeface="Calibri" panose="020F0502020204030204" pitchFamily="34" charset="0"/>
                      </a:endParaRPr>
                    </a:p>
                    <a:p>
                      <a:pPr algn="ctr">
                        <a:defRPr/>
                      </a:pPr>
                      <a:endParaRPr lang="de-DE" sz="600" dirty="0">
                        <a:latin typeface="Calibri" panose="020F0502020204030204" pitchFamily="34" charset="0"/>
                        <a:cs typeface="Calibri" panose="020F0502020204030204" pitchFamily="34" charset="0"/>
                      </a:endParaRPr>
                    </a:p>
                    <a:p>
                      <a:pPr algn="ctr">
                        <a:defRPr/>
                      </a:pPr>
                      <a:r>
                        <a:rPr lang="de-DE" sz="600" dirty="0">
                          <a:latin typeface="Calibri" panose="020F0502020204030204" pitchFamily="34" charset="0"/>
                          <a:cs typeface="Calibri" panose="020F0502020204030204" pitchFamily="34" charset="0"/>
                        </a:rPr>
                        <a:t>Aufnahme</a:t>
                      </a:r>
                      <a:endParaRPr dirty="0">
                        <a:latin typeface="Calibri" panose="020F0502020204030204" pitchFamily="34" charset="0"/>
                        <a:cs typeface="Calibri" panose="020F0502020204030204" pitchFamily="34" charset="0"/>
                      </a:endParaRPr>
                    </a:p>
                  </a:txBody>
                  <a:tcPr marL="121920" marR="121920" marT="60960" marB="60960">
                    <a:solidFill>
                      <a:schemeClr val="accent2">
                        <a:lumMod val="60000"/>
                        <a:lumOff val="40000"/>
                      </a:schemeClr>
                    </a:solidFill>
                  </a:tcPr>
                </a:tc>
                <a:extLst>
                  <a:ext uri="{0D108BD9-81ED-4DB2-BD59-A6C34878D82A}">
                    <a16:rowId xmlns:a16="http://schemas.microsoft.com/office/drawing/2014/main" xmlns="" val="10001"/>
                  </a:ext>
                </a:extLst>
              </a:tr>
            </a:tbl>
          </a:graphicData>
        </a:graphic>
      </p:graphicFrame>
      <p:sp>
        <p:nvSpPr>
          <p:cNvPr id="10" name="Ovale Legende 9"/>
          <p:cNvSpPr/>
          <p:nvPr/>
        </p:nvSpPr>
        <p:spPr bwMode="auto">
          <a:xfrm>
            <a:off x="8113657" y="2850628"/>
            <a:ext cx="2408842" cy="1949809"/>
          </a:xfrm>
          <a:prstGeom prst="wedgeEllipseCallout">
            <a:avLst>
              <a:gd name="adj1" fmla="val -71067"/>
              <a:gd name="adj2" fmla="val 38031"/>
            </a:avLst>
          </a:prstGeom>
          <a:solidFill>
            <a:srgbClr val="FFF5B4"/>
          </a:solidFill>
        </p:spPr>
        <p:style>
          <a:lnRef idx="1">
            <a:schemeClr val="accent3"/>
          </a:lnRef>
          <a:fillRef idx="2">
            <a:schemeClr val="accent3"/>
          </a:fillRef>
          <a:effectRef idx="1">
            <a:schemeClr val="accent3"/>
          </a:effectRef>
          <a:fontRef idx="minor">
            <a:schemeClr val="dk1"/>
          </a:fontRef>
        </p:style>
        <p:txBody>
          <a:bodyPr rtlCol="0" anchor="ctr"/>
          <a:lstStyle/>
          <a:p>
            <a:pPr algn="ctr">
              <a:defRPr/>
            </a:pPr>
            <a:r>
              <a:rPr lang="de-DE" sz="2400" dirty="0">
                <a:solidFill>
                  <a:schemeClr val="tx1"/>
                </a:solidFill>
                <a:latin typeface="Calibri"/>
                <a:cs typeface="Calibri"/>
              </a:rPr>
              <a:t>Fröhlich klingt…</a:t>
            </a:r>
            <a:endParaRPr dirty="0"/>
          </a:p>
          <a:p>
            <a:pPr algn="ctr">
              <a:defRPr/>
            </a:pPr>
            <a:endParaRPr lang="de-DE" dirty="0">
              <a:solidFill>
                <a:schemeClr val="tx1"/>
              </a:solidFill>
              <a:latin typeface="Calibri"/>
              <a:cs typeface="Calibri"/>
            </a:endParaRPr>
          </a:p>
          <a:p>
            <a:pPr algn="ctr">
              <a:defRPr/>
            </a:pPr>
            <a:r>
              <a:rPr lang="de-DE" dirty="0">
                <a:solidFill>
                  <a:schemeClr val="tx1"/>
                </a:solidFill>
                <a:latin typeface="Calibri"/>
                <a:cs typeface="Calibri"/>
              </a:rPr>
              <a:t>hell</a:t>
            </a:r>
            <a:endParaRPr dirty="0"/>
          </a:p>
          <a:p>
            <a:pPr algn="ctr">
              <a:defRPr/>
            </a:pPr>
            <a:r>
              <a:rPr lang="de-DE" dirty="0">
                <a:solidFill>
                  <a:schemeClr val="tx1"/>
                </a:solidFill>
                <a:latin typeface="Calibri"/>
                <a:cs typeface="Calibri"/>
              </a:rPr>
              <a:t>und leicht.</a:t>
            </a:r>
            <a:endParaRPr dirty="0"/>
          </a:p>
        </p:txBody>
      </p:sp>
      <p:sp>
        <p:nvSpPr>
          <p:cNvPr id="11" name="Textfeld 10"/>
          <p:cNvSpPr txBox="1"/>
          <p:nvPr/>
        </p:nvSpPr>
        <p:spPr bwMode="auto">
          <a:xfrm>
            <a:off x="2322672" y="5039289"/>
            <a:ext cx="1777278" cy="396275"/>
          </a:xfrm>
          <a:prstGeom prst="rect">
            <a:avLst/>
          </a:prstGeom>
          <a:noFill/>
        </p:spPr>
        <p:txBody>
          <a:bodyPr wrap="square" rtlCol="0">
            <a:spAutoFit/>
          </a:bodyPr>
          <a:lstStyle/>
          <a:p>
            <a:pPr algn="ctr">
              <a:defRPr/>
            </a:pPr>
            <a:r>
              <a:rPr lang="de-DE" sz="1000" b="1" dirty="0">
                <a:latin typeface="Calibri" panose="020F0502020204030204" pitchFamily="34" charset="0"/>
                <a:cs typeface="Calibri" panose="020F0502020204030204" pitchFamily="34" charset="0"/>
              </a:rPr>
              <a:t>Hörbeispiel</a:t>
            </a:r>
            <a:endParaRPr dirty="0">
              <a:latin typeface="Calibri" panose="020F0502020204030204" pitchFamily="34" charset="0"/>
              <a:cs typeface="Calibri" panose="020F0502020204030204" pitchFamily="34" charset="0"/>
            </a:endParaRPr>
          </a:p>
          <a:p>
            <a:pPr algn="ctr">
              <a:defRPr/>
            </a:pPr>
            <a:r>
              <a:rPr lang="de-DE" sz="1000" dirty="0">
                <a:latin typeface="Calibri" panose="020F0502020204030204" pitchFamily="34" charset="0"/>
                <a:cs typeface="Calibri" panose="020F0502020204030204" pitchFamily="34" charset="0"/>
              </a:rPr>
              <a:t>Gefühle in </a:t>
            </a:r>
            <a:r>
              <a:rPr lang="de-DE" sz="1000" dirty="0" err="1">
                <a:latin typeface="Calibri" panose="020F0502020204030204" pitchFamily="34" charset="0"/>
                <a:cs typeface="Calibri" panose="020F0502020204030204" pitchFamily="34" charset="0"/>
              </a:rPr>
              <a:t>Unsinnsprache</a:t>
            </a:r>
            <a:endParaRPr lang="de-DE" sz="1000" dirty="0">
              <a:latin typeface="Calibri" panose="020F0502020204030204" pitchFamily="34" charset="0"/>
              <a:cs typeface="Calibri" panose="020F0502020204030204" pitchFamily="34" charset="0"/>
            </a:endParaRPr>
          </a:p>
        </p:txBody>
      </p:sp>
      <p:sp>
        <p:nvSpPr>
          <p:cNvPr id="15" name="Abgerundetes Rechteck 14"/>
          <p:cNvSpPr/>
          <p:nvPr/>
        </p:nvSpPr>
        <p:spPr bwMode="auto">
          <a:xfrm rot="20657123">
            <a:off x="614617" y="2435487"/>
            <a:ext cx="4146170" cy="2067081"/>
          </a:xfrm>
          <a:prstGeom prst="roundRect">
            <a:avLst>
              <a:gd name="adj" fmla="val 16667"/>
            </a:avLst>
          </a:prstGeom>
          <a:ln w="28575">
            <a:solidFill>
              <a:srgbClr val="FF0000"/>
            </a:solidFill>
            <a:prstDash val="sysDot"/>
          </a:ln>
        </p:spPr>
        <p:style>
          <a:lnRef idx="2">
            <a:schemeClr val="dk1"/>
          </a:lnRef>
          <a:fillRef idx="1">
            <a:schemeClr val="lt1"/>
          </a:fillRef>
          <a:effectRef idx="0">
            <a:schemeClr val="dk1"/>
          </a:effectRef>
          <a:fontRef idx="minor">
            <a:schemeClr val="dk1"/>
          </a:fontRef>
        </p:style>
        <p:txBody>
          <a:bodyPr rtlCol="0" anchor="ctr"/>
          <a:lstStyle/>
          <a:p>
            <a:pPr algn="ctr">
              <a:defRPr/>
            </a:pPr>
            <a:endParaRPr lang="de-DE"/>
          </a:p>
        </p:txBody>
      </p:sp>
      <p:pic>
        <p:nvPicPr>
          <p:cNvPr id="12" name="Gefühle_4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p:blipFill>
        <p:spPr bwMode="auto">
          <a:xfrm>
            <a:off x="3037148" y="5565548"/>
            <a:ext cx="506166" cy="539177"/>
          </a:xfrm>
          <a:prstGeom prst="rect">
            <a:avLst/>
          </a:prstGeom>
          <a:ln>
            <a:solidFill>
              <a:schemeClr val="bg1"/>
            </a:solidFill>
          </a:ln>
        </p:spPr>
      </p:pic>
      <p:pic>
        <p:nvPicPr>
          <p:cNvPr id="4" name="Grafik 3"/>
          <p:cNvPicPr>
            <a:picLocks noChangeAspect="1"/>
          </p:cNvPicPr>
          <p:nvPr/>
        </p:nvPicPr>
        <p:blipFill>
          <a:blip r:embed="rId5"/>
          <a:srcRect l="2917" t="7927" r="3468" b="37458"/>
          <a:stretch/>
        </p:blipFill>
        <p:spPr bwMode="auto">
          <a:xfrm rot="20668035">
            <a:off x="627560" y="2757322"/>
            <a:ext cx="3996053" cy="895783"/>
          </a:xfrm>
          <a:prstGeom prst="rect">
            <a:avLst/>
          </a:prstGeom>
        </p:spPr>
      </p:pic>
      <p:sp>
        <p:nvSpPr>
          <p:cNvPr id="16" name="Textfeld 15"/>
          <p:cNvSpPr txBox="1"/>
          <p:nvPr/>
        </p:nvSpPr>
        <p:spPr bwMode="auto">
          <a:xfrm rot="20692659">
            <a:off x="1103418" y="3756654"/>
            <a:ext cx="3609236" cy="518195"/>
          </a:xfrm>
          <a:prstGeom prst="rect">
            <a:avLst/>
          </a:prstGeom>
          <a:noFill/>
        </p:spPr>
        <p:txBody>
          <a:bodyPr wrap="square" rtlCol="0">
            <a:spAutoFit/>
          </a:bodyPr>
          <a:lstStyle/>
          <a:p>
            <a:pPr>
              <a:defRPr/>
            </a:pPr>
            <a:r>
              <a:rPr lang="de-DE" sz="1400" dirty="0">
                <a:latin typeface="Calibri" panose="020F0502020204030204" pitchFamily="34" charset="0"/>
                <a:cs typeface="Calibri" panose="020F0502020204030204" pitchFamily="34" charset="0"/>
              </a:rPr>
              <a:t>Höre genau zu! Zeichne einen passenden Gesichtsausdruck zu jedem Hörbeispiel.</a:t>
            </a:r>
            <a:endParaRPr dirty="0">
              <a:latin typeface="Calibri" panose="020F0502020204030204" pitchFamily="34" charset="0"/>
              <a:cs typeface="Calibri" panose="020F0502020204030204" pitchFamily="34" charset="0"/>
            </a:endParaRPr>
          </a:p>
        </p:txBody>
      </p:sp>
      <p:pic>
        <p:nvPicPr>
          <p:cNvPr id="17" name="Grafik 16"/>
          <p:cNvPicPr>
            <a:picLocks noChangeAspect="1"/>
          </p:cNvPicPr>
          <p:nvPr/>
        </p:nvPicPr>
        <p:blipFill>
          <a:blip r:embed="rId5"/>
          <a:srcRect l="73688" t="8597" r="12409" b="51708"/>
          <a:stretch/>
        </p:blipFill>
        <p:spPr bwMode="auto">
          <a:xfrm rot="20668035">
            <a:off x="990919" y="3052494"/>
            <a:ext cx="593500" cy="651069"/>
          </a:xfrm>
          <a:prstGeom prst="rect">
            <a:avLst/>
          </a:prstGeom>
        </p:spPr>
      </p:pic>
      <p:pic>
        <p:nvPicPr>
          <p:cNvPr id="18" name="Grafik 17"/>
          <p:cNvPicPr>
            <a:picLocks noChangeAspect="1"/>
          </p:cNvPicPr>
          <p:nvPr/>
        </p:nvPicPr>
        <p:blipFill>
          <a:blip r:embed="rId5"/>
          <a:srcRect l="12223" t="7927" r="72422" b="53100"/>
          <a:stretch/>
        </p:blipFill>
        <p:spPr bwMode="auto">
          <a:xfrm rot="20668035">
            <a:off x="2757426" y="2641763"/>
            <a:ext cx="655481" cy="639229"/>
          </a:xfrm>
          <a:prstGeom prst="rect">
            <a:avLst/>
          </a:prstGeom>
        </p:spPr>
      </p:pic>
      <p:pic>
        <p:nvPicPr>
          <p:cNvPr id="20" name="Grafik 19"/>
          <p:cNvPicPr>
            <a:picLocks noChangeAspect="1"/>
          </p:cNvPicPr>
          <p:nvPr/>
        </p:nvPicPr>
        <p:blipFill>
          <a:blip r:embed="rId5"/>
          <a:srcRect l="51868" t="9162" r="34140" b="51496"/>
          <a:stretch/>
        </p:blipFill>
        <p:spPr bwMode="auto">
          <a:xfrm rot="20668035">
            <a:off x="3533706" y="2420099"/>
            <a:ext cx="597290" cy="645273"/>
          </a:xfrm>
          <a:prstGeom prst="rect">
            <a:avLst/>
          </a:prstGeom>
        </p:spPr>
      </p:pic>
      <p:sp>
        <p:nvSpPr>
          <p:cNvPr id="2" name="Pfeil nach rechts 1">
            <a:hlinkClick r:id="rId6" action="ppaction://hlinksldjump"/>
          </p:cNvPr>
          <p:cNvSpPr/>
          <p:nvPr/>
        </p:nvSpPr>
        <p:spPr>
          <a:xfrm>
            <a:off x="9747947" y="6180242"/>
            <a:ext cx="1345143" cy="737741"/>
          </a:xfrm>
          <a:prstGeom prst="rightArrow">
            <a:avLst/>
          </a:prstGeom>
          <a:ln w="19050">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191" name="Textfeld 190"/>
          <p:cNvSpPr txBox="1"/>
          <p:nvPr/>
        </p:nvSpPr>
        <p:spPr bwMode="auto">
          <a:xfrm>
            <a:off x="9792670" y="6381328"/>
            <a:ext cx="1300420" cy="338554"/>
          </a:xfrm>
          <a:prstGeom prst="rect">
            <a:avLst/>
          </a:prstGeom>
          <a:noFill/>
        </p:spPr>
        <p:txBody>
          <a:bodyPr wrap="square" rtlCol="0">
            <a:spAutoFit/>
          </a:bodyPr>
          <a:lstStyle/>
          <a:p>
            <a:r>
              <a:rPr lang="de-DE" sz="1600" dirty="0">
                <a:solidFill>
                  <a:schemeClr val="bg2">
                    <a:lumMod val="50000"/>
                  </a:schemeClr>
                </a:solidFill>
                <a:latin typeface="Bahnschrift SemiBold" panose="020B0502040204020203" pitchFamily="34" charset="0"/>
              </a:rPr>
              <a:t>Übersicht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13" fill="hold"/>
                                        <p:tgtEl>
                                          <p:spTgt spid="12"/>
                                        </p:tgtEl>
                                      </p:cBhvr>
                                    </p:cmd>
                                  </p:childTnLst>
                                </p:cTn>
                              </p:par>
                            </p:childTnLst>
                          </p:cTn>
                        </p:par>
                      </p:childTnLst>
                    </p:cTn>
                  </p:par>
                </p:childTnLst>
              </p:cTn>
              <p:nextCondLst>
                <p:cond evt="onClick" delay="0">
                  <p:tgtEl>
                    <p:spTgt spid="12"/>
                  </p:tgtEl>
                </p:cond>
              </p:nextCondLst>
            </p:seq>
            <p:audio>
              <p:cMediaNode vol="10000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BohemianVTI">
  <a:themeElements>
    <a:clrScheme name="AnalogousFromLightSeedRightStep">
      <a:dk1>
        <a:srgbClr val="000000"/>
      </a:dk1>
      <a:lt1>
        <a:srgbClr val="FFFFFF"/>
      </a:lt1>
      <a:dk2>
        <a:srgbClr val="413224"/>
      </a:dk2>
      <a:lt2>
        <a:srgbClr val="E2E8E6"/>
      </a:lt2>
      <a:accent1>
        <a:srgbClr val="C696A8"/>
      </a:accent1>
      <a:accent2>
        <a:srgbClr val="BA827F"/>
      </a:accent2>
      <a:accent3>
        <a:srgbClr val="BC9E84"/>
      </a:accent3>
      <a:accent4>
        <a:srgbClr val="ABA575"/>
      </a:accent4>
      <a:accent5>
        <a:srgbClr val="9CA87F"/>
      </a:accent5>
      <a:accent6>
        <a:srgbClr val="85AC76"/>
      </a:accent6>
      <a:hlink>
        <a:srgbClr val="568F7B"/>
      </a:hlink>
      <a:folHlink>
        <a:srgbClr val="7F7F7F"/>
      </a:folHlink>
    </a:clrScheme>
    <a:fontScheme name="modern love avenir">
      <a:majorFont>
        <a:latin typeface="Modern Love"/>
        <a:ea typeface="Arial"/>
        <a:cs typeface="Arial"/>
      </a:majorFont>
      <a:minorFont>
        <a:latin typeface="Avenir Next LT Pro"/>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1063</Words>
  <Application>Microsoft Office PowerPoint</Application>
  <DocSecurity>0</DocSecurity>
  <PresentationFormat>Benutzerdefiniert</PresentationFormat>
  <Paragraphs>326</Paragraphs>
  <Slides>19</Slides>
  <Notes>0</Notes>
  <HiddenSlides>0</HiddenSlides>
  <MMClips>9</MMClips>
  <ScaleCrop>false</ScaleCrop>
  <HeadingPairs>
    <vt:vector size="4" baseType="variant">
      <vt:variant>
        <vt:lpstr>Design</vt:lpstr>
      </vt:variant>
      <vt:variant>
        <vt:i4>1</vt:i4>
      </vt:variant>
      <vt:variant>
        <vt:lpstr>Folientitel</vt:lpstr>
      </vt:variant>
      <vt:variant>
        <vt:i4>19</vt:i4>
      </vt:variant>
    </vt:vector>
  </HeadingPairs>
  <TitlesOfParts>
    <vt:vector size="20" baseType="lpstr">
      <vt:lpstr>BohemianVTI</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Anna Unglert</dc:creator>
  <cp:lastModifiedBy>Stahl, Wolf-Axel</cp:lastModifiedBy>
  <cp:revision>354</cp:revision>
  <dcterms:created xsi:type="dcterms:W3CDTF">2021-11-12T09:58:47Z</dcterms:created>
  <dcterms:modified xsi:type="dcterms:W3CDTF">2023-01-18T11:08:58Z</dcterms:modified>
  <dc:identifier/>
  <dc:language/>
  <cp:version/>
</cp:coreProperties>
</file>